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notesMasterIdLst>
    <p:notesMasterId r:id="rId27"/>
  </p:notesMasterIdLst>
  <p:handoutMasterIdLst>
    <p:handoutMasterId r:id="rId28"/>
  </p:handoutMasterIdLst>
  <p:sldIdLst>
    <p:sldId id="259" r:id="rId3"/>
    <p:sldId id="273" r:id="rId4"/>
    <p:sldId id="269" r:id="rId5"/>
    <p:sldId id="261" r:id="rId6"/>
    <p:sldId id="282" r:id="rId7"/>
    <p:sldId id="1740" r:id="rId8"/>
    <p:sldId id="1732" r:id="rId9"/>
    <p:sldId id="1738" r:id="rId10"/>
    <p:sldId id="1739" r:id="rId11"/>
    <p:sldId id="1741" r:id="rId12"/>
    <p:sldId id="1747" r:id="rId13"/>
    <p:sldId id="1750" r:id="rId14"/>
    <p:sldId id="1751" r:id="rId15"/>
    <p:sldId id="1754" r:id="rId16"/>
    <p:sldId id="312" r:id="rId17"/>
    <p:sldId id="1756" r:id="rId18"/>
    <p:sldId id="1744" r:id="rId19"/>
    <p:sldId id="1726" r:id="rId20"/>
    <p:sldId id="1735" r:id="rId21"/>
    <p:sldId id="1736" r:id="rId22"/>
    <p:sldId id="1742" r:id="rId23"/>
    <p:sldId id="1737" r:id="rId24"/>
    <p:sldId id="1743" r:id="rId25"/>
    <p:sldId id="275" r:id="rId26"/>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3863"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5" autoAdjust="0"/>
    <p:restoredTop sz="94289" autoAdjust="0"/>
  </p:normalViewPr>
  <p:slideViewPr>
    <p:cSldViewPr snapToGrid="0" showGuides="1">
      <p:cViewPr varScale="1">
        <p:scale>
          <a:sx n="64" d="100"/>
          <a:sy n="64" d="100"/>
        </p:scale>
        <p:origin x="101" y="202"/>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showGuides="1">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08DB251-D803-4475-8281-4947A89E79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C6218A5-2289-4813-A341-6263B16CBA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2023/6/18</a:t>
            </a:fld>
            <a:endParaRPr lang="zh-CN" altLang="en-US"/>
          </a:p>
        </p:txBody>
      </p:sp>
      <p:sp>
        <p:nvSpPr>
          <p:cNvPr id="4" name="页脚占位符 3">
            <a:extLst>
              <a:ext uri="{FF2B5EF4-FFF2-40B4-BE49-F238E27FC236}">
                <a16:creationId xmlns:a16="http://schemas.microsoft.com/office/drawing/2014/main" id="{597CE9A9-1C60-4F0A-AA63-4467F58DE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1EA911-14C2-4254-9079-FD9EC1C139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268841805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jp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2023/6/18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extLst>
      <p:ext uri="{BB962C8B-B14F-4D97-AF65-F5344CB8AC3E}">
        <p14:creationId xmlns:p14="http://schemas.microsoft.com/office/powerpoint/2010/main" val="932241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11</a:t>
            </a:fld>
            <a:endParaRPr lang="zh-CN" altLang="en-US"/>
          </a:p>
        </p:txBody>
      </p:sp>
    </p:spTree>
    <p:extLst>
      <p:ext uri="{BB962C8B-B14F-4D97-AF65-F5344CB8AC3E}">
        <p14:creationId xmlns:p14="http://schemas.microsoft.com/office/powerpoint/2010/main" val="1752594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17</a:t>
            </a:fld>
            <a:endParaRPr lang="zh-CN" altLang="en-US"/>
          </a:p>
        </p:txBody>
      </p:sp>
    </p:spTree>
    <p:extLst>
      <p:ext uri="{BB962C8B-B14F-4D97-AF65-F5344CB8AC3E}">
        <p14:creationId xmlns:p14="http://schemas.microsoft.com/office/powerpoint/2010/main" val="17525940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AF7A6D04-2810-44D7-A07D-0AA2596107F1}"/>
              </a:ext>
            </a:extLst>
          </p:cNvPr>
          <p:cNvGrpSpPr/>
          <p:nvPr userDrawn="1"/>
        </p:nvGrpSpPr>
        <p:grpSpPr>
          <a:xfrm>
            <a:off x="3352562" y="6244170"/>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a:extLst>
              <a:ext uri="{FF2B5EF4-FFF2-40B4-BE49-F238E27FC236}">
                <a16:creationId xmlns:a16="http://schemas.microsoft.com/office/drawing/2014/main" id="{F6E58E8B-64DD-4CB6-9A0A-016E581D3E4C}"/>
              </a:ext>
            </a:extLst>
          </p:cNvPr>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443D3B54-A2E0-47EA-82F0-8A5C219B17CC}"/>
              </a:ext>
            </a:extLst>
          </p:cNvPr>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92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AABAA2F6-CE8B-4D0C-9DA1-7AFD8C0E1F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a:extLst>
              <a:ext uri="{FF2B5EF4-FFF2-40B4-BE49-F238E27FC236}">
                <a16:creationId xmlns:a16="http://schemas.microsoft.com/office/drawing/2014/main" id="{55B5EF86-CD68-45F5-B469-E0C751A7F1CE}"/>
              </a:ext>
            </a:extLst>
          </p:cNvPr>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7" name="图片 6" descr="图片包含 户外, 标牌, 黑色&#10;&#10;自动生成的说明">
            <a:extLst>
              <a:ext uri="{FF2B5EF4-FFF2-40B4-BE49-F238E27FC236}">
                <a16:creationId xmlns:a16="http://schemas.microsoft.com/office/drawing/2014/main" id="{BBD19A13-D175-4468-834D-FE213A533AB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a:extLst>
              <a:ext uri="{FF2B5EF4-FFF2-40B4-BE49-F238E27FC236}">
                <a16:creationId xmlns:a16="http://schemas.microsoft.com/office/drawing/2014/main" id="{2FF6FEE6-2A34-4756-8F6B-3232EC375278}"/>
              </a:ext>
            </a:extLst>
          </p:cNvPr>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a:extLst>
              <a:ext uri="{FF2B5EF4-FFF2-40B4-BE49-F238E27FC236}">
                <a16:creationId xmlns:a16="http://schemas.microsoft.com/office/drawing/2014/main" id="{93235BFC-8F08-4C25-988C-FCB706C52ACD}"/>
              </a:ext>
            </a:extLst>
          </p:cNvPr>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A14A4014-5A08-40D8-A5CC-B2FF9962A739}"/>
              </a:ext>
            </a:extLst>
          </p:cNvPr>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72C3C1CA-869D-4F70-8C72-BC72214F5E64}"/>
              </a:ext>
            </a:extLst>
          </p:cNvPr>
          <p:cNvPicPr>
            <a:picLocks noChangeAspect="1"/>
          </p:cNvPicPr>
          <p:nvPr userDrawn="1"/>
        </p:nvPicPr>
        <p:blipFill rotWithShape="1">
          <a:blip r:embed="rId5"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12322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a:extLst>
              <a:ext uri="{FF2B5EF4-FFF2-40B4-BE49-F238E27FC236}">
                <a16:creationId xmlns:a16="http://schemas.microsoft.com/office/drawing/2014/main" id="{59C76395-F18A-42DC-A156-F93BFCD8E486}"/>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a:extLst>
              <a:ext uri="{FF2B5EF4-FFF2-40B4-BE49-F238E27FC236}">
                <a16:creationId xmlns:a16="http://schemas.microsoft.com/office/drawing/2014/main" id="{EC48E4B1-8892-4D66-885C-B3B81823AF7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a:extLst>
              <a:ext uri="{FF2B5EF4-FFF2-40B4-BE49-F238E27FC236}">
                <a16:creationId xmlns:a16="http://schemas.microsoft.com/office/drawing/2014/main" id="{12079C22-C965-4A93-8C7F-F7C26F71D8DF}"/>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12618407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a:extLst>
              <a:ext uri="{FF2B5EF4-FFF2-40B4-BE49-F238E27FC236}">
                <a16:creationId xmlns:a16="http://schemas.microsoft.com/office/drawing/2014/main" id="{B5861CDE-5CCC-4EC9-AAE6-4DDC185E1B6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a:extLst>
              <a:ext uri="{FF2B5EF4-FFF2-40B4-BE49-F238E27FC236}">
                <a16:creationId xmlns:a16="http://schemas.microsoft.com/office/drawing/2014/main" id="{697B15C4-0524-4A21-A6CE-F7DA7DA15B84}"/>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27418082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a:extLst>
              <a:ext uri="{FF2B5EF4-FFF2-40B4-BE49-F238E27FC236}">
                <a16:creationId xmlns:a16="http://schemas.microsoft.com/office/drawing/2014/main" id="{3D05038B-8A32-4BD0-A068-AFE03E6FF8D3}"/>
              </a:ext>
            </a:extLst>
          </p:cNvPr>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a:extLst>
              <a:ext uri="{FF2B5EF4-FFF2-40B4-BE49-F238E27FC236}">
                <a16:creationId xmlns:a16="http://schemas.microsoft.com/office/drawing/2014/main" id="{709B0529-EE67-44AA-BAF8-7E78156B3DE4}"/>
              </a:ext>
            </a:extLst>
          </p:cNvPr>
          <p:cNvPicPr>
            <a:picLocks noChangeAspect="1"/>
          </p:cNvPicPr>
          <p:nvPr userDrawn="1"/>
        </p:nvPicPr>
        <p:blipFill rotWithShape="1">
          <a:blip r:embed="rId2">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pic>
        <p:nvPicPr>
          <p:cNvPr id="5" name="图片 4">
            <a:extLst>
              <a:ext uri="{FF2B5EF4-FFF2-40B4-BE49-F238E27FC236}">
                <a16:creationId xmlns:a16="http://schemas.microsoft.com/office/drawing/2014/main" id="{DFA12E6D-1EC4-4BB8-BCAB-668C213B8F5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a:extLst>
              <a:ext uri="{FF2B5EF4-FFF2-40B4-BE49-F238E27FC236}">
                <a16:creationId xmlns:a16="http://schemas.microsoft.com/office/drawing/2014/main" id="{5B543617-7E5E-4360-A155-0CA2B7AF9E10}"/>
              </a:ext>
            </a:extLst>
          </p:cNvPr>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4">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extLst>
      <p:ext uri="{BB962C8B-B14F-4D97-AF65-F5344CB8AC3E}">
        <p14:creationId xmlns:p14="http://schemas.microsoft.com/office/powerpoint/2010/main" val="4187296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3774908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a:extLst>
              <a:ext uri="{FF2B5EF4-FFF2-40B4-BE49-F238E27FC236}">
                <a16:creationId xmlns:a16="http://schemas.microsoft.com/office/drawing/2014/main" id="{0E7CEFF4-3933-40D2-928B-A28B021C14B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88762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3968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1843012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ECA0A7A8-52A5-4508-9B7C-8E9F070AF3A8}"/>
              </a:ext>
            </a:extLst>
          </p:cNvPr>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3E0947F5-F302-4DA0-B1F5-30EE10CF1F22}"/>
              </a:ext>
            </a:extLst>
          </p:cNvPr>
          <p:cNvGrpSpPr/>
          <p:nvPr userDrawn="1"/>
        </p:nvGrpSpPr>
        <p:grpSpPr>
          <a:xfrm>
            <a:off x="3352562" y="6252715"/>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9357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a:extLst>
              <a:ext uri="{FF2B5EF4-FFF2-40B4-BE49-F238E27FC236}">
                <a16:creationId xmlns:a16="http://schemas.microsoft.com/office/drawing/2014/main" id="{32C61E04-9C57-4412-9EA5-8082A6789B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a:extLst>
              <a:ext uri="{FF2B5EF4-FFF2-40B4-BE49-F238E27FC236}">
                <a16:creationId xmlns:a16="http://schemas.microsoft.com/office/drawing/2014/main" id="{C5A6C460-C718-4155-A390-E0273AFCB62A}"/>
              </a:ext>
            </a:extLst>
          </p:cNvPr>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a:extLst>
              <a:ext uri="{FF2B5EF4-FFF2-40B4-BE49-F238E27FC236}">
                <a16:creationId xmlns:a16="http://schemas.microsoft.com/office/drawing/2014/main" id="{73862409-EB7F-40D8-9600-B7C8CE927E66}"/>
              </a:ext>
            </a:extLst>
          </p:cNvPr>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a:extLst>
              <a:ext uri="{FF2B5EF4-FFF2-40B4-BE49-F238E27FC236}">
                <a16:creationId xmlns:a16="http://schemas.microsoft.com/office/drawing/2014/main" id="{1A63D107-02BD-4A0D-9132-36E8D944F421}"/>
              </a:ext>
            </a:extLst>
          </p:cNvPr>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a:extLst>
              <a:ext uri="{FF2B5EF4-FFF2-40B4-BE49-F238E27FC236}">
                <a16:creationId xmlns:a16="http://schemas.microsoft.com/office/drawing/2014/main" id="{3D92EBD5-2225-4D92-B6FB-5F42D4CF9A7C}"/>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a:extLst>
              <a:ext uri="{FF2B5EF4-FFF2-40B4-BE49-F238E27FC236}">
                <a16:creationId xmlns:a16="http://schemas.microsoft.com/office/drawing/2014/main" id="{7F038EC1-5530-4400-9F4D-38CB7EE61EE1}"/>
              </a:ext>
            </a:extLst>
          </p:cNvPr>
          <p:cNvPicPr>
            <a:picLocks noChangeAspect="1"/>
          </p:cNvPicPr>
          <p:nvPr userDrawn="1"/>
        </p:nvPicPr>
        <p:blipFill rotWithShape="1">
          <a:blip r:embed="rId6"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2419962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7C66039A-3D15-4D27-8FD3-6ADF01C340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a:extLst>
              <a:ext uri="{FF2B5EF4-FFF2-40B4-BE49-F238E27FC236}">
                <a16:creationId xmlns:a16="http://schemas.microsoft.com/office/drawing/2014/main" id="{75D47FDF-63E1-442F-8001-E72FBC10D88D}"/>
              </a:ext>
            </a:extLst>
          </p:cNvPr>
          <p:cNvGrpSpPr/>
          <p:nvPr userDrawn="1"/>
        </p:nvGrpSpPr>
        <p:grpSpPr>
          <a:xfrm>
            <a:off x="304800" y="2455636"/>
            <a:ext cx="4122059" cy="1462680"/>
            <a:chOff x="304800" y="2709636"/>
            <a:chExt cx="4122059" cy="1462680"/>
          </a:xfrm>
        </p:grpSpPr>
        <p:grpSp>
          <p:nvGrpSpPr>
            <p:cNvPr id="5" name="组合 4">
              <a:extLst>
                <a:ext uri="{FF2B5EF4-FFF2-40B4-BE49-F238E27FC236}">
                  <a16:creationId xmlns:a16="http://schemas.microsoft.com/office/drawing/2014/main" id="{9022DE15-F0A7-4081-B20E-F56AF7E8D451}"/>
                </a:ext>
              </a:extLst>
            </p:cNvPr>
            <p:cNvGrpSpPr/>
            <p:nvPr/>
          </p:nvGrpSpPr>
          <p:grpSpPr>
            <a:xfrm>
              <a:off x="304800" y="2709636"/>
              <a:ext cx="4122059" cy="1462680"/>
              <a:chOff x="667656" y="1497651"/>
              <a:chExt cx="4122059" cy="1462680"/>
            </a:xfrm>
          </p:grpSpPr>
          <p:grpSp>
            <p:nvGrpSpPr>
              <p:cNvPr id="7" name="组合 6">
                <a:extLst>
                  <a:ext uri="{FF2B5EF4-FFF2-40B4-BE49-F238E27FC236}">
                    <a16:creationId xmlns:a16="http://schemas.microsoft.com/office/drawing/2014/main" id="{068AF075-1EBE-4100-82B6-D1B2511E27A3}"/>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CD1F02EB-A5F5-4A25-8E13-33D76C3997D5}"/>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27CDB2F7-E7B6-465A-921A-BD30952F7D41}"/>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0901EB5B-A305-4D12-8523-8654B0DF8D3C}"/>
                  </a:ext>
                </a:extLst>
              </p:cNvPr>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a:extLst>
                  <a:ext uri="{FF2B5EF4-FFF2-40B4-BE49-F238E27FC236}">
                    <a16:creationId xmlns:a16="http://schemas.microsoft.com/office/drawing/2014/main" id="{9DBDFDE5-938B-46BA-BF04-52626678C645}"/>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DC96E7EA-26DC-40A9-97DD-57F90BFFB6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a:extLst>
              <a:ext uri="{FF2B5EF4-FFF2-40B4-BE49-F238E27FC236}">
                <a16:creationId xmlns:a16="http://schemas.microsoft.com/office/drawing/2014/main" id="{86D2A06B-94AC-4433-BBC3-A98A9F2FD48B}"/>
              </a:ext>
            </a:extLst>
          </p:cNvPr>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a:extLst>
              <a:ext uri="{FF2B5EF4-FFF2-40B4-BE49-F238E27FC236}">
                <a16:creationId xmlns:a16="http://schemas.microsoft.com/office/drawing/2014/main" id="{DE1AFFB6-310A-466D-BAD1-F84A11C9C967}"/>
              </a:ext>
            </a:extLst>
          </p:cNvPr>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2896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a:extLst>
              <a:ext uri="{FF2B5EF4-FFF2-40B4-BE49-F238E27FC236}">
                <a16:creationId xmlns:a16="http://schemas.microsoft.com/office/drawing/2014/main" id="{1CF278BF-7BDF-4094-9C1D-962B78BFDF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a:extLst>
              <a:ext uri="{FF2B5EF4-FFF2-40B4-BE49-F238E27FC236}">
                <a16:creationId xmlns:a16="http://schemas.microsoft.com/office/drawing/2014/main" id="{ACBE5229-6D64-4AB4-BD32-C5A9C0A25B3D}"/>
              </a:ext>
            </a:extLst>
          </p:cNvPr>
          <p:cNvGrpSpPr/>
          <p:nvPr/>
        </p:nvGrpSpPr>
        <p:grpSpPr>
          <a:xfrm>
            <a:off x="4034970" y="685800"/>
            <a:ext cx="4122060" cy="1462680"/>
            <a:chOff x="667655" y="1497651"/>
            <a:chExt cx="4122060" cy="1462680"/>
          </a:xfrm>
        </p:grpSpPr>
        <p:grpSp>
          <p:nvGrpSpPr>
            <p:cNvPr id="7" name="组合 6">
              <a:extLst>
                <a:ext uri="{FF2B5EF4-FFF2-40B4-BE49-F238E27FC236}">
                  <a16:creationId xmlns:a16="http://schemas.microsoft.com/office/drawing/2014/main" id="{56977AD1-FB29-49DB-B293-6E501C63653E}"/>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D2C25A7C-283B-4D59-8088-0D173FD791A1}"/>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909D8670-2666-4A27-A0FE-9BF4BFDA7DA3}"/>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10563126-3B82-41C3-959D-6EE0A64FB1C8}"/>
                </a:ext>
              </a:extLst>
            </p:cNvPr>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a:extLst>
                <a:ext uri="{FF2B5EF4-FFF2-40B4-BE49-F238E27FC236}">
                  <a16:creationId xmlns:a16="http://schemas.microsoft.com/office/drawing/2014/main" id="{A1F06D8F-A998-4957-BCDD-C5D37E948A62}"/>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F63F420-5C8B-4249-B74B-AB25DACFA0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a:extLst>
              <a:ext uri="{FF2B5EF4-FFF2-40B4-BE49-F238E27FC236}">
                <a16:creationId xmlns:a16="http://schemas.microsoft.com/office/drawing/2014/main" id="{E9A5540C-0F48-4B7F-B5D6-F8A8EDA2E8C4}"/>
              </a:ext>
            </a:extLst>
          </p:cNvPr>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a:extLst>
              <a:ext uri="{FF2B5EF4-FFF2-40B4-BE49-F238E27FC236}">
                <a16:creationId xmlns:a16="http://schemas.microsoft.com/office/drawing/2014/main" id="{9D9484F6-57FB-4D78-BAC6-3A0A97C9E850}"/>
              </a:ext>
            </a:extLst>
          </p:cNvPr>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4477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a:extLst>
              <a:ext uri="{FF2B5EF4-FFF2-40B4-BE49-F238E27FC236}">
                <a16:creationId xmlns:a16="http://schemas.microsoft.com/office/drawing/2014/main" id="{BCB8885F-CCB9-4EC9-AC5C-83B4329CC8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a:extLst>
              <a:ext uri="{FF2B5EF4-FFF2-40B4-BE49-F238E27FC236}">
                <a16:creationId xmlns:a16="http://schemas.microsoft.com/office/drawing/2014/main" id="{465DB092-56FD-4A68-9D16-CFF0FD3DE80D}"/>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extLst>
      <p:ext uri="{BB962C8B-B14F-4D97-AF65-F5344CB8AC3E}">
        <p14:creationId xmlns:p14="http://schemas.microsoft.com/office/powerpoint/2010/main" val="3497728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a:extLst>
              <a:ext uri="{FF2B5EF4-FFF2-40B4-BE49-F238E27FC236}">
                <a16:creationId xmlns:a16="http://schemas.microsoft.com/office/drawing/2014/main" id="{CA20EC42-E2DC-453A-A334-D1D7BD3BE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a:extLst>
              <a:ext uri="{FF2B5EF4-FFF2-40B4-BE49-F238E27FC236}">
                <a16:creationId xmlns:a16="http://schemas.microsoft.com/office/drawing/2014/main" id="{7A251A89-E640-49C6-A3E7-63D966517577}"/>
              </a:ext>
            </a:extLst>
          </p:cNvPr>
          <p:cNvPicPr>
            <a:picLocks noChangeAspect="1"/>
          </p:cNvPicPr>
          <p:nvPr userDrawn="1"/>
        </p:nvPicPr>
        <p:blipFill rotWithShape="1">
          <a:blip r:embed="rId3" cstate="print"/>
          <a:srcRect l="49487" r="1345"/>
          <a:stretch/>
        </p:blipFill>
        <p:spPr>
          <a:xfrm>
            <a:off x="6238430" y="6041797"/>
            <a:ext cx="5920443" cy="411617"/>
          </a:xfrm>
          <a:prstGeom prst="rect">
            <a:avLst/>
          </a:prstGeom>
        </p:spPr>
      </p:pic>
    </p:spTree>
    <p:extLst>
      <p:ext uri="{BB962C8B-B14F-4D97-AF65-F5344CB8AC3E}">
        <p14:creationId xmlns:p14="http://schemas.microsoft.com/office/powerpoint/2010/main" val="548275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B46500FD-D914-4D54-A821-08966030967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4" name="图片 3">
            <a:extLst>
              <a:ext uri="{FF2B5EF4-FFF2-40B4-BE49-F238E27FC236}">
                <a16:creationId xmlns:a16="http://schemas.microsoft.com/office/drawing/2014/main" id="{64227868-C0F1-41FC-A8C9-A533B4E11486}"/>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a:extLst>
              <a:ext uri="{FF2B5EF4-FFF2-40B4-BE49-F238E27FC236}">
                <a16:creationId xmlns:a16="http://schemas.microsoft.com/office/drawing/2014/main" id="{C2D49473-9331-4572-8AFC-3A905D765CF9}"/>
              </a:ext>
            </a:extLst>
          </p:cNvPr>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a:extLst>
              <a:ext uri="{FF2B5EF4-FFF2-40B4-BE49-F238E27FC236}">
                <a16:creationId xmlns:a16="http://schemas.microsoft.com/office/drawing/2014/main" id="{3E2A174E-0D40-4C44-A4CB-067A3AD3E27A}"/>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a:extLst>
              <a:ext uri="{FF2B5EF4-FFF2-40B4-BE49-F238E27FC236}">
                <a16:creationId xmlns:a16="http://schemas.microsoft.com/office/drawing/2014/main" id="{B6623D7A-6A25-4FAF-BE38-10BE0650BF71}"/>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4000658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a:extLst>
              <a:ext uri="{FF2B5EF4-FFF2-40B4-BE49-F238E27FC236}">
                <a16:creationId xmlns:a16="http://schemas.microsoft.com/office/drawing/2014/main" id="{FCB44420-1668-4CDF-B7B1-BF64940901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a:extLst>
              <a:ext uri="{FF2B5EF4-FFF2-40B4-BE49-F238E27FC236}">
                <a16:creationId xmlns:a16="http://schemas.microsoft.com/office/drawing/2014/main" id="{B0646154-6233-4139-B550-A28CDF04E3FA}"/>
              </a:ext>
            </a:extLst>
          </p:cNvPr>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a:extLst>
              <a:ext uri="{FF2B5EF4-FFF2-40B4-BE49-F238E27FC236}">
                <a16:creationId xmlns:a16="http://schemas.microsoft.com/office/drawing/2014/main" id="{DB662845-A8FE-4E13-82B8-ABEE9422A575}"/>
              </a:ext>
            </a:extLst>
          </p:cNvPr>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a:extLst>
              <a:ext uri="{FF2B5EF4-FFF2-40B4-BE49-F238E27FC236}">
                <a16:creationId xmlns:a16="http://schemas.microsoft.com/office/drawing/2014/main" id="{44330A7B-15B1-4D7C-8EFE-B8A0161426A0}"/>
              </a:ext>
            </a:extLst>
          </p:cNvPr>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a:extLst>
              <a:ext uri="{FF2B5EF4-FFF2-40B4-BE49-F238E27FC236}">
                <a16:creationId xmlns:a16="http://schemas.microsoft.com/office/drawing/2014/main" id="{FAB9E410-8F4C-4E41-B027-DFC233733AB7}"/>
              </a:ext>
            </a:extLst>
          </p:cNvPr>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a:extLst>
              <a:ext uri="{FF2B5EF4-FFF2-40B4-BE49-F238E27FC236}">
                <a16:creationId xmlns:a16="http://schemas.microsoft.com/office/drawing/2014/main" id="{9F88429B-B890-4CEE-A503-4E91AAB2562D}"/>
              </a:ext>
            </a:extLst>
          </p:cNvPr>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a:extLst>
              <a:ext uri="{FF2B5EF4-FFF2-40B4-BE49-F238E27FC236}">
                <a16:creationId xmlns:a16="http://schemas.microsoft.com/office/drawing/2014/main" id="{8AC3C199-AD82-4263-B8E8-8D1CD35372A9}"/>
              </a:ext>
            </a:extLst>
          </p:cNvPr>
          <p:cNvPicPr>
            <a:picLocks noChangeAspect="1"/>
          </p:cNvPicPr>
          <p:nvPr userDrawn="1"/>
        </p:nvPicPr>
        <p:blipFill rotWithShape="1">
          <a:blip r:embed="rId4" cstate="print"/>
          <a:srcRect r="1346"/>
          <a:stretch/>
        </p:blipFill>
        <p:spPr>
          <a:xfrm>
            <a:off x="516" y="6041797"/>
            <a:ext cx="12166903" cy="411617"/>
          </a:xfrm>
          <a:prstGeom prst="rect">
            <a:avLst/>
          </a:prstGeom>
        </p:spPr>
      </p:pic>
      <p:sp>
        <p:nvSpPr>
          <p:cNvPr id="21" name="平行四边形 20">
            <a:extLst>
              <a:ext uri="{FF2B5EF4-FFF2-40B4-BE49-F238E27FC236}">
                <a16:creationId xmlns:a16="http://schemas.microsoft.com/office/drawing/2014/main" id="{2051FE92-34E2-4DFE-BC0D-28D53B1BE4ED}"/>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EE8F87D0-86D3-40A7-B41A-5B19E1D5D4CF}"/>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796813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DF26411B-55E1-4CE5-B9CA-4734B17AE0EC}"/>
              </a:ext>
            </a:extLst>
          </p:cNvPr>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extLst>
      <p:ext uri="{BB962C8B-B14F-4D97-AF65-F5344CB8AC3E}">
        <p14:creationId xmlns:p14="http://schemas.microsoft.com/office/powerpoint/2010/main" val="206858475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5" r:id="rId4"/>
    <p:sldLayoutId id="2147483657" r:id="rId5"/>
    <p:sldLayoutId id="2147483653" r:id="rId6"/>
    <p:sldLayoutId id="2147483658" r:id="rId7"/>
    <p:sldLayoutId id="2147483650" r:id="rId8"/>
    <p:sldLayoutId id="2147483659" r:id="rId9"/>
    <p:sldLayoutId id="2147483651" r:id="rId10"/>
    <p:sldLayoutId id="2147483654" r:id="rId11"/>
    <p:sldLayoutId id="2147483660" r:id="rId12"/>
    <p:sldLayoutId id="2147483663" r:id="rId13"/>
    <p:sldLayoutId id="2147483652" r:id="rId14"/>
    <p:sldLayoutId id="214748366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2" pos="7488" userDrawn="1">
          <p15:clr>
            <a:srgbClr val="F26B43"/>
          </p15:clr>
        </p15:guide>
        <p15:guide id="3" orient="horz" pos="432" userDrawn="1">
          <p15:clr>
            <a:srgbClr val="F26B43"/>
          </p15:clr>
        </p15:guide>
        <p15:guide id="4" orient="horz" pos="472" userDrawn="1">
          <p15:clr>
            <a:srgbClr val="F26B43"/>
          </p15:clr>
        </p15:guide>
        <p15:guide id="5" orient="horz" pos="4104" userDrawn="1">
          <p15:clr>
            <a:srgbClr val="F26B43"/>
          </p15:clr>
        </p15:guide>
        <p15:guide id="6" orient="horz" pos="405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486659"/>
      </p:ext>
    </p:extLst>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10.xml"/><Relationship Id="rId5" Type="http://schemas.openxmlformats.org/officeDocument/2006/relationships/image" Target="../media/image9.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1.png"/><Relationship Id="rId1" Type="http://schemas.openxmlformats.org/officeDocument/2006/relationships/slideLayout" Target="../slideLayouts/slideLayout15.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a:extLst>
              <a:ext uri="{FF2B5EF4-FFF2-40B4-BE49-F238E27FC236}">
                <a16:creationId xmlns:a16="http://schemas.microsoft.com/office/drawing/2014/main" id="{2BE71855-1849-4FC4-A9D5-7DDD1C68CED9}"/>
              </a:ext>
            </a:extLst>
          </p:cNvPr>
          <p:cNvSpPr>
            <a:spLocks noGrp="1"/>
          </p:cNvSpPr>
          <p:nvPr>
            <p:ph type="title"/>
          </p:nvPr>
        </p:nvSpPr>
        <p:spPr>
          <a:xfrm>
            <a:off x="465825" y="2046690"/>
            <a:ext cx="11260347" cy="1060855"/>
          </a:xfrm>
        </p:spPr>
        <p:txBody>
          <a:bodyPr/>
          <a:lstStyle/>
          <a:p>
            <a:r>
              <a:rPr lang="zh-CN" altLang="en-US" dirty="0"/>
              <a:t>小组</a:t>
            </a:r>
            <a:r>
              <a:rPr lang="en-US" altLang="zh-CN" dirty="0"/>
              <a:t>1-</a:t>
            </a:r>
            <a:r>
              <a:rPr lang="zh-CN" altLang="en-US" dirty="0"/>
              <a:t>交大搁浅物品在线交换平台</a:t>
            </a:r>
          </a:p>
        </p:txBody>
      </p:sp>
      <p:sp>
        <p:nvSpPr>
          <p:cNvPr id="3" name="内容占位符 2">
            <a:extLst>
              <a:ext uri="{FF2B5EF4-FFF2-40B4-BE49-F238E27FC236}">
                <a16:creationId xmlns:a16="http://schemas.microsoft.com/office/drawing/2014/main" id="{20903F1C-568E-4080-8C79-B487B35A71F9}"/>
              </a:ext>
            </a:extLst>
          </p:cNvPr>
          <p:cNvSpPr>
            <a:spLocks noGrp="1"/>
          </p:cNvSpPr>
          <p:nvPr>
            <p:ph sz="quarter" idx="10"/>
          </p:nvPr>
        </p:nvSpPr>
        <p:spPr/>
        <p:txBody>
          <a:bodyPr/>
          <a:lstStyle/>
          <a:p>
            <a:fld id="{045CE301-1C36-4793-AA14-14B8D1577BED}" type="datetime2">
              <a:rPr lang="zh-CN" altLang="en-US" smtClean="0"/>
              <a:pPr/>
              <a:t>2023年6月18日</a:t>
            </a:fld>
            <a:endParaRPr lang="zh-CN" altLang="en-US" dirty="0"/>
          </a:p>
        </p:txBody>
      </p:sp>
      <p:sp>
        <p:nvSpPr>
          <p:cNvPr id="10" name="文本占位符 9">
            <a:extLst>
              <a:ext uri="{FF2B5EF4-FFF2-40B4-BE49-F238E27FC236}">
                <a16:creationId xmlns:a16="http://schemas.microsoft.com/office/drawing/2014/main" id="{F57F84D3-725F-446C-9BB7-DC74C097201D}"/>
              </a:ext>
            </a:extLst>
          </p:cNvPr>
          <p:cNvSpPr>
            <a:spLocks noGrp="1"/>
          </p:cNvSpPr>
          <p:nvPr>
            <p:ph type="body" sz="quarter" idx="11"/>
          </p:nvPr>
        </p:nvSpPr>
        <p:spPr>
          <a:xfrm>
            <a:off x="3410309" y="4280882"/>
            <a:ext cx="5371381" cy="598488"/>
          </a:xfrm>
        </p:spPr>
        <p:txBody>
          <a:bodyPr/>
          <a:lstStyle/>
          <a:p>
            <a:r>
              <a:rPr lang="zh-CN" altLang="en-US" dirty="0"/>
              <a:t>高治铭、李瑞涵、杨杰翔、朱哲宇、郑宇城</a:t>
            </a:r>
          </a:p>
        </p:txBody>
      </p:sp>
    </p:spTree>
    <p:extLst>
      <p:ext uri="{BB962C8B-B14F-4D97-AF65-F5344CB8AC3E}">
        <p14:creationId xmlns:p14="http://schemas.microsoft.com/office/powerpoint/2010/main" val="4246320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8">
            <a:extLst>
              <a:ext uri="{FF2B5EF4-FFF2-40B4-BE49-F238E27FC236}">
                <a16:creationId xmlns:a16="http://schemas.microsoft.com/office/drawing/2014/main" id="{8F74F224-48EC-462B-BF6E-875C52DAA32F}"/>
              </a:ext>
            </a:extLst>
          </p:cNvPr>
          <p:cNvSpPr/>
          <p:nvPr/>
        </p:nvSpPr>
        <p:spPr>
          <a:xfrm>
            <a:off x="882732" y="933254"/>
            <a:ext cx="10426536" cy="4977352"/>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167861" y="1159101"/>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638879" y="1286363"/>
            <a:ext cx="8694263" cy="4366708"/>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交易流程：</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1.user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用户上传物品并发布；</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2.buyer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浏览主页，点击进入物品详情页；</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3.buyer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点击喜欢加入我喜欢的列表；点击私聊跳转到与</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user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的私聊</a:t>
            </a:r>
            <a:r>
              <a:rPr lang="zh-CN" altLang="en-US" sz="2400" b="1">
                <a:solidFill>
                  <a:schemeClr val="tx1">
                    <a:lumMod val="75000"/>
                    <a:lumOff val="25000"/>
                  </a:schemeClr>
                </a:solidFill>
                <a:latin typeface="微软雅黑" panose="020B0503020204020204" pitchFamily="34" charset="-122"/>
                <a:ea typeface="微软雅黑" panose="020B0503020204020204" pitchFamily="34" charset="-122"/>
              </a:rPr>
              <a:t>界面，点击交易生成</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一个订单，状态为进行中；</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4.</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该订单会同时出现在</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buyer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和</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user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的</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order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里面，两方私聊确定交易并完成后，</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user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在</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order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中确定交易完成，修改订单状态为已完成，物品状态为已交易或点击拒绝，订单状态为已拒绝；或</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buyer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在</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order</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中点击取消，订单状态为已取消；</a:t>
            </a: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1035848" y="5653071"/>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3" name="文本占位符 1">
            <a:extLst>
              <a:ext uri="{FF2B5EF4-FFF2-40B4-BE49-F238E27FC236}">
                <a16:creationId xmlns:a16="http://schemas.microsoft.com/office/drawing/2014/main" id="{63D4931C-47B7-4ABA-D136-117BC9A88740}"/>
              </a:ext>
            </a:extLst>
          </p:cNvPr>
          <p:cNvSpPr>
            <a:spLocks noGrp="1"/>
          </p:cNvSpPr>
          <p:nvPr>
            <p:ph type="body" sz="quarter" idx="11"/>
          </p:nvPr>
        </p:nvSpPr>
        <p:spPr>
          <a:xfrm>
            <a:off x="1075351" y="43657"/>
            <a:ext cx="7081677" cy="598488"/>
          </a:xfrm>
        </p:spPr>
        <p:txBody>
          <a:bodyPr/>
          <a:lstStyle/>
          <a:p>
            <a:r>
              <a:rPr lang="zh-CN" altLang="en-US" dirty="0"/>
              <a:t>事件基本流</a:t>
            </a:r>
          </a:p>
        </p:txBody>
      </p:sp>
    </p:spTree>
    <p:extLst>
      <p:ext uri="{BB962C8B-B14F-4D97-AF65-F5344CB8AC3E}">
        <p14:creationId xmlns:p14="http://schemas.microsoft.com/office/powerpoint/2010/main" val="1579955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4ED57EF-833F-C8EB-296C-5EFEDEF29DB6}"/>
              </a:ext>
            </a:extLst>
          </p:cNvPr>
          <p:cNvSpPr>
            <a:spLocks noGrp="1"/>
          </p:cNvSpPr>
          <p:nvPr>
            <p:ph type="body" sz="quarter" idx="11"/>
          </p:nvPr>
        </p:nvSpPr>
        <p:spPr/>
        <p:txBody>
          <a:bodyPr/>
          <a:lstStyle/>
          <a:p>
            <a:r>
              <a:rPr lang="zh-CN" altLang="en-US" sz="3200" b="1" dirty="0">
                <a:latin typeface="微软雅黑" panose="020B0503020204020204" pitchFamily="34" charset="-122"/>
                <a:ea typeface="微软雅黑" panose="020B0503020204020204" pitchFamily="34" charset="-122"/>
              </a:rPr>
              <a:t>上传物品并发布</a:t>
            </a:r>
            <a:endParaRPr lang="zh-CN" altLang="en-US" dirty="0"/>
          </a:p>
        </p:txBody>
      </p:sp>
      <p:sp>
        <p:nvSpPr>
          <p:cNvPr id="3" name="文本占位符 2">
            <a:extLst>
              <a:ext uri="{FF2B5EF4-FFF2-40B4-BE49-F238E27FC236}">
                <a16:creationId xmlns:a16="http://schemas.microsoft.com/office/drawing/2014/main" id="{FC196FCC-5D7D-E381-BB99-AE0D75FB5D7B}"/>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5AE79881-BD32-22A1-C302-178044E376C5}"/>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5701F300-AAC9-C9EE-2B2A-462704DDB437}"/>
              </a:ext>
            </a:extLst>
          </p:cNvPr>
          <p:cNvSpPr>
            <a:spLocks noGrp="1"/>
          </p:cNvSpPr>
          <p:nvPr>
            <p:ph type="body" sz="quarter" idx="14"/>
          </p:nvPr>
        </p:nvSpPr>
        <p:spPr>
          <a:xfrm>
            <a:off x="319056" y="766711"/>
            <a:ext cx="5538819" cy="598488"/>
          </a:xfrm>
        </p:spPr>
        <p:txBody>
          <a:bodyPr/>
          <a:lstStyle/>
          <a:p>
            <a:r>
              <a:rPr lang="zh-CN" altLang="en-US" dirty="0"/>
              <a:t>前端发布物品</a:t>
            </a:r>
          </a:p>
        </p:txBody>
      </p:sp>
      <p:pic>
        <p:nvPicPr>
          <p:cNvPr id="7" name="图片 6">
            <a:extLst>
              <a:ext uri="{FF2B5EF4-FFF2-40B4-BE49-F238E27FC236}">
                <a16:creationId xmlns:a16="http://schemas.microsoft.com/office/drawing/2014/main" id="{0EF5B649-19C0-0A8D-2188-9C26F8E148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 y="1460970"/>
            <a:ext cx="5648325" cy="4765791"/>
          </a:xfrm>
          <a:prstGeom prst="rect">
            <a:avLst/>
          </a:prstGeom>
        </p:spPr>
      </p:pic>
      <p:pic>
        <p:nvPicPr>
          <p:cNvPr id="11" name="图片 10">
            <a:extLst>
              <a:ext uri="{FF2B5EF4-FFF2-40B4-BE49-F238E27FC236}">
                <a16:creationId xmlns:a16="http://schemas.microsoft.com/office/drawing/2014/main" id="{6618D324-3734-ABE0-BAA6-1B0F0DCCB3AE}"/>
              </a:ext>
            </a:extLst>
          </p:cNvPr>
          <p:cNvPicPr>
            <a:picLocks noChangeAspect="1"/>
          </p:cNvPicPr>
          <p:nvPr/>
        </p:nvPicPr>
        <p:blipFill>
          <a:blip r:embed="rId4"/>
          <a:stretch>
            <a:fillRect/>
          </a:stretch>
        </p:blipFill>
        <p:spPr>
          <a:xfrm>
            <a:off x="5998861" y="1460970"/>
            <a:ext cx="5888339" cy="2292679"/>
          </a:xfrm>
          <a:prstGeom prst="rect">
            <a:avLst/>
          </a:prstGeom>
        </p:spPr>
      </p:pic>
      <p:sp>
        <p:nvSpPr>
          <p:cNvPr id="16" name="文本占位符 4">
            <a:extLst>
              <a:ext uri="{FF2B5EF4-FFF2-40B4-BE49-F238E27FC236}">
                <a16:creationId xmlns:a16="http://schemas.microsoft.com/office/drawing/2014/main" id="{6662F1A7-DD3D-931C-CEA4-562F3A8782E2}"/>
              </a:ext>
            </a:extLst>
          </p:cNvPr>
          <p:cNvSpPr txBox="1">
            <a:spLocks/>
          </p:cNvSpPr>
          <p:nvPr/>
        </p:nvSpPr>
        <p:spPr>
          <a:xfrm>
            <a:off x="6096000" y="780126"/>
            <a:ext cx="2483892" cy="542862"/>
          </a:xfrm>
          <a:prstGeom prst="rect">
            <a:avLst/>
          </a:prstGeom>
        </p:spPr>
        <p:txBody>
          <a:bodyPr/>
          <a:lstStyle>
            <a:lvl1pPr marL="228600" indent="-228600" algn="l" defTabSz="914400" rtl="0" eaLnBrk="1" latinLnBrk="0" hangingPunct="1">
              <a:lnSpc>
                <a:spcPct val="130000"/>
              </a:lnSpc>
              <a:spcBef>
                <a:spcPts val="1000"/>
              </a:spcBef>
              <a:buFontTx/>
              <a:buBlip>
                <a:blip r:embed="rId5"/>
              </a:buBlip>
              <a:defRPr sz="2000" kern="1200">
                <a:solidFill>
                  <a:schemeClr val="accent2"/>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2000" kern="1200">
                <a:solidFill>
                  <a:schemeClr val="accent2"/>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800" kern="1200">
                <a:solidFill>
                  <a:schemeClr val="accent2"/>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后端保存物品</a:t>
            </a:r>
          </a:p>
        </p:txBody>
      </p:sp>
    </p:spTree>
    <p:extLst>
      <p:ext uri="{BB962C8B-B14F-4D97-AF65-F5344CB8AC3E}">
        <p14:creationId xmlns:p14="http://schemas.microsoft.com/office/powerpoint/2010/main" val="2885664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8E53A22-9AC3-4EA8-841D-F682976B4D4A}"/>
              </a:ext>
            </a:extLst>
          </p:cNvPr>
          <p:cNvSpPr>
            <a:spLocks noGrp="1"/>
          </p:cNvSpPr>
          <p:nvPr>
            <p:ph type="body" sz="quarter" idx="11"/>
          </p:nvPr>
        </p:nvSpPr>
        <p:spPr/>
        <p:txBody>
          <a:bodyPr/>
          <a:lstStyle/>
          <a:p>
            <a:r>
              <a:rPr lang="zh-CN" altLang="en-US" dirty="0"/>
              <a:t>喜欢列表</a:t>
            </a:r>
          </a:p>
        </p:txBody>
      </p:sp>
      <p:sp>
        <p:nvSpPr>
          <p:cNvPr id="3" name="文本占位符 2">
            <a:extLst>
              <a:ext uri="{FF2B5EF4-FFF2-40B4-BE49-F238E27FC236}">
                <a16:creationId xmlns:a16="http://schemas.microsoft.com/office/drawing/2014/main" id="{BB2B6680-E347-DABB-A16E-28A157DB9BD6}"/>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ACDFD32A-C1CE-5069-DD1F-A5BBBC4C6BA4}"/>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553A0A4D-A25C-1AF6-B398-FEBED638501B}"/>
              </a:ext>
            </a:extLst>
          </p:cNvPr>
          <p:cNvSpPr>
            <a:spLocks noGrp="1"/>
          </p:cNvSpPr>
          <p:nvPr>
            <p:ph type="body" sz="quarter" idx="14"/>
          </p:nvPr>
        </p:nvSpPr>
        <p:spPr>
          <a:xfrm>
            <a:off x="319056" y="766711"/>
            <a:ext cx="4719669" cy="709664"/>
          </a:xfrm>
        </p:spPr>
        <p:txBody>
          <a:bodyPr/>
          <a:lstStyle/>
          <a:p>
            <a:r>
              <a:rPr lang="zh-CN" altLang="en-US" dirty="0"/>
              <a:t>前端处理喜欢按钮</a:t>
            </a:r>
          </a:p>
        </p:txBody>
      </p:sp>
      <p:pic>
        <p:nvPicPr>
          <p:cNvPr id="7" name="图片 6">
            <a:extLst>
              <a:ext uri="{FF2B5EF4-FFF2-40B4-BE49-F238E27FC236}">
                <a16:creationId xmlns:a16="http://schemas.microsoft.com/office/drawing/2014/main" id="{FB218396-3CDD-3988-81D3-1B19386309B1}"/>
              </a:ext>
            </a:extLst>
          </p:cNvPr>
          <p:cNvPicPr>
            <a:picLocks noChangeAspect="1"/>
          </p:cNvPicPr>
          <p:nvPr/>
        </p:nvPicPr>
        <p:blipFill>
          <a:blip r:embed="rId2"/>
          <a:stretch>
            <a:fillRect/>
          </a:stretch>
        </p:blipFill>
        <p:spPr>
          <a:xfrm>
            <a:off x="319055" y="1597097"/>
            <a:ext cx="5945042" cy="3663805"/>
          </a:xfrm>
          <a:prstGeom prst="rect">
            <a:avLst/>
          </a:prstGeom>
        </p:spPr>
      </p:pic>
      <p:pic>
        <p:nvPicPr>
          <p:cNvPr id="11" name="图片 10">
            <a:extLst>
              <a:ext uri="{FF2B5EF4-FFF2-40B4-BE49-F238E27FC236}">
                <a16:creationId xmlns:a16="http://schemas.microsoft.com/office/drawing/2014/main" id="{0292AFF4-1B08-3EA9-2715-49664FBD3691}"/>
              </a:ext>
            </a:extLst>
          </p:cNvPr>
          <p:cNvPicPr>
            <a:picLocks noChangeAspect="1"/>
          </p:cNvPicPr>
          <p:nvPr/>
        </p:nvPicPr>
        <p:blipFill>
          <a:blip r:embed="rId3"/>
          <a:stretch>
            <a:fillRect/>
          </a:stretch>
        </p:blipFill>
        <p:spPr>
          <a:xfrm>
            <a:off x="6391275" y="1597097"/>
            <a:ext cx="5495925" cy="1713846"/>
          </a:xfrm>
          <a:prstGeom prst="rect">
            <a:avLst/>
          </a:prstGeom>
        </p:spPr>
      </p:pic>
      <p:sp>
        <p:nvSpPr>
          <p:cNvPr id="12" name="文本占位符 4">
            <a:extLst>
              <a:ext uri="{FF2B5EF4-FFF2-40B4-BE49-F238E27FC236}">
                <a16:creationId xmlns:a16="http://schemas.microsoft.com/office/drawing/2014/main" id="{29AC383E-6545-1970-B3FB-8294BF69558A}"/>
              </a:ext>
            </a:extLst>
          </p:cNvPr>
          <p:cNvSpPr txBox="1">
            <a:spLocks/>
          </p:cNvSpPr>
          <p:nvPr/>
        </p:nvSpPr>
        <p:spPr>
          <a:xfrm>
            <a:off x="6391274" y="766710"/>
            <a:ext cx="2695576" cy="538760"/>
          </a:xfrm>
          <a:prstGeom prst="rect">
            <a:avLst/>
          </a:prstGeom>
        </p:spPr>
        <p:txBody>
          <a:bodyPr/>
          <a:lstStyle>
            <a:lvl1pPr marL="228600" indent="-228600" algn="l" defTabSz="914400" rtl="0" eaLnBrk="1" latinLnBrk="0" hangingPunct="1">
              <a:lnSpc>
                <a:spcPct val="130000"/>
              </a:lnSpc>
              <a:spcBef>
                <a:spcPts val="1000"/>
              </a:spcBef>
              <a:buFontTx/>
              <a:buBlip>
                <a:blip r:embed="rId4"/>
              </a:buBlip>
              <a:defRPr sz="2000" kern="1200">
                <a:solidFill>
                  <a:schemeClr val="accent2"/>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2000" kern="1200">
                <a:solidFill>
                  <a:schemeClr val="accent2"/>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800" kern="1200">
                <a:solidFill>
                  <a:schemeClr val="accent2"/>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后端维护喜欢列表</a:t>
            </a:r>
          </a:p>
        </p:txBody>
      </p:sp>
    </p:spTree>
    <p:extLst>
      <p:ext uri="{BB962C8B-B14F-4D97-AF65-F5344CB8AC3E}">
        <p14:creationId xmlns:p14="http://schemas.microsoft.com/office/powerpoint/2010/main" val="2088412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C97AA27-1C33-07A7-C093-2F07B7323FE2}"/>
              </a:ext>
            </a:extLst>
          </p:cNvPr>
          <p:cNvSpPr>
            <a:spLocks noGrp="1"/>
          </p:cNvSpPr>
          <p:nvPr>
            <p:ph type="body" sz="quarter" idx="11"/>
          </p:nvPr>
        </p:nvSpPr>
        <p:spPr/>
        <p:txBody>
          <a:bodyPr/>
          <a:lstStyle/>
          <a:p>
            <a:r>
              <a:rPr lang="zh-CN" altLang="en-US" dirty="0"/>
              <a:t>私聊</a:t>
            </a:r>
          </a:p>
        </p:txBody>
      </p:sp>
      <p:sp>
        <p:nvSpPr>
          <p:cNvPr id="3" name="文本占位符 2">
            <a:extLst>
              <a:ext uri="{FF2B5EF4-FFF2-40B4-BE49-F238E27FC236}">
                <a16:creationId xmlns:a16="http://schemas.microsoft.com/office/drawing/2014/main" id="{96BB127D-14A4-7638-9342-6432AB2AED9E}"/>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84E15317-AAA9-2AE4-A705-AB528E845BA5}"/>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FFECB6B7-7CAF-F505-5929-FD2B00B22722}"/>
              </a:ext>
            </a:extLst>
          </p:cNvPr>
          <p:cNvSpPr>
            <a:spLocks noGrp="1"/>
          </p:cNvSpPr>
          <p:nvPr>
            <p:ph type="body" sz="quarter" idx="14"/>
          </p:nvPr>
        </p:nvSpPr>
        <p:spPr>
          <a:xfrm>
            <a:off x="319056" y="766711"/>
            <a:ext cx="5681694" cy="4738740"/>
          </a:xfrm>
        </p:spPr>
        <p:txBody>
          <a:bodyPr/>
          <a:lstStyle/>
          <a:p>
            <a:r>
              <a:rPr lang="zh-CN" altLang="en-US" dirty="0"/>
              <a:t>前端完成私聊页面</a:t>
            </a:r>
          </a:p>
        </p:txBody>
      </p:sp>
      <p:pic>
        <p:nvPicPr>
          <p:cNvPr id="7" name="图片 6">
            <a:extLst>
              <a:ext uri="{FF2B5EF4-FFF2-40B4-BE49-F238E27FC236}">
                <a16:creationId xmlns:a16="http://schemas.microsoft.com/office/drawing/2014/main" id="{C1D08EB8-F2A4-937F-BC47-74E379AAAA65}"/>
              </a:ext>
            </a:extLst>
          </p:cNvPr>
          <p:cNvPicPr>
            <a:picLocks noChangeAspect="1"/>
          </p:cNvPicPr>
          <p:nvPr/>
        </p:nvPicPr>
        <p:blipFill>
          <a:blip r:embed="rId2"/>
          <a:stretch>
            <a:fillRect/>
          </a:stretch>
        </p:blipFill>
        <p:spPr>
          <a:xfrm>
            <a:off x="319056" y="1509443"/>
            <a:ext cx="5205178" cy="3839113"/>
          </a:xfrm>
          <a:prstGeom prst="rect">
            <a:avLst/>
          </a:prstGeom>
        </p:spPr>
      </p:pic>
      <p:pic>
        <p:nvPicPr>
          <p:cNvPr id="6" name="图片 5">
            <a:extLst>
              <a:ext uri="{FF2B5EF4-FFF2-40B4-BE49-F238E27FC236}">
                <a16:creationId xmlns:a16="http://schemas.microsoft.com/office/drawing/2014/main" id="{37705B73-68A1-03EB-23B8-D2C93111DD45}"/>
              </a:ext>
            </a:extLst>
          </p:cNvPr>
          <p:cNvPicPr>
            <a:picLocks noChangeAspect="1"/>
          </p:cNvPicPr>
          <p:nvPr/>
        </p:nvPicPr>
        <p:blipFill>
          <a:blip r:embed="rId3"/>
          <a:stretch>
            <a:fillRect/>
          </a:stretch>
        </p:blipFill>
        <p:spPr>
          <a:xfrm>
            <a:off x="6000750" y="1509443"/>
            <a:ext cx="5681694" cy="4392893"/>
          </a:xfrm>
          <a:prstGeom prst="rect">
            <a:avLst/>
          </a:prstGeom>
        </p:spPr>
      </p:pic>
      <p:sp>
        <p:nvSpPr>
          <p:cNvPr id="8" name="文本占位符 4">
            <a:extLst>
              <a:ext uri="{FF2B5EF4-FFF2-40B4-BE49-F238E27FC236}">
                <a16:creationId xmlns:a16="http://schemas.microsoft.com/office/drawing/2014/main" id="{07BFFDBA-4FE0-6781-286F-26683472A38F}"/>
              </a:ext>
            </a:extLst>
          </p:cNvPr>
          <p:cNvSpPr txBox="1">
            <a:spLocks/>
          </p:cNvSpPr>
          <p:nvPr/>
        </p:nvSpPr>
        <p:spPr>
          <a:xfrm>
            <a:off x="6081356" y="760350"/>
            <a:ext cx="4151344" cy="681090"/>
          </a:xfrm>
          <a:prstGeom prst="rect">
            <a:avLst/>
          </a:prstGeom>
        </p:spPr>
        <p:txBody>
          <a:bodyPr/>
          <a:lstStyle>
            <a:lvl1pPr marL="228600" indent="-228600" algn="l" defTabSz="914400" rtl="0" eaLnBrk="1" latinLnBrk="0" hangingPunct="1">
              <a:lnSpc>
                <a:spcPct val="130000"/>
              </a:lnSpc>
              <a:spcBef>
                <a:spcPts val="1000"/>
              </a:spcBef>
              <a:buFontTx/>
              <a:buBlip>
                <a:blip r:embed="rId4"/>
              </a:buBlip>
              <a:defRPr sz="2000" kern="1200">
                <a:solidFill>
                  <a:schemeClr val="accent2"/>
                </a:solidFill>
                <a:latin typeface="+mn-lt"/>
                <a:ea typeface="+mn-ea"/>
                <a:cs typeface="+mn-cs"/>
              </a:defRPr>
            </a:lvl1pPr>
            <a:lvl2pPr marL="685800" indent="-228600" algn="l" defTabSz="914400" rtl="0" eaLnBrk="1" latinLnBrk="0" hangingPunct="1">
              <a:lnSpc>
                <a:spcPct val="130000"/>
              </a:lnSpc>
              <a:spcBef>
                <a:spcPts val="500"/>
              </a:spcBef>
              <a:buFont typeface="Arial" panose="020B0604020202020204" pitchFamily="34" charset="0"/>
              <a:buChar char="•"/>
              <a:defRPr sz="2000" kern="1200">
                <a:solidFill>
                  <a:schemeClr val="accent2"/>
                </a:solidFill>
                <a:latin typeface="+mn-lt"/>
                <a:ea typeface="+mn-ea"/>
                <a:cs typeface="+mn-cs"/>
              </a:defRPr>
            </a:lvl2pPr>
            <a:lvl3pPr marL="1143000" indent="-228600" algn="l" defTabSz="914400" rtl="0" eaLnBrk="1" latinLnBrk="0" hangingPunct="1">
              <a:lnSpc>
                <a:spcPct val="130000"/>
              </a:lnSpc>
              <a:spcBef>
                <a:spcPts val="500"/>
              </a:spcBef>
              <a:buFont typeface="Arial" panose="020B0604020202020204" pitchFamily="34" charset="0"/>
              <a:buChar char="•"/>
              <a:defRPr sz="1800" kern="1200">
                <a:solidFill>
                  <a:schemeClr val="accent2"/>
                </a:solidFill>
                <a:latin typeface="+mn-lt"/>
                <a:ea typeface="+mn-ea"/>
                <a:cs typeface="+mn-cs"/>
              </a:defRPr>
            </a:lvl3pPr>
            <a:lvl4pPr marL="16002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4pPr>
            <a:lvl5pPr marL="2057400" indent="-228600" algn="l" defTabSz="914400" rtl="0" eaLnBrk="1" latinLnBrk="0" hangingPunct="1">
              <a:lnSpc>
                <a:spcPct val="130000"/>
              </a:lnSpc>
              <a:spcBef>
                <a:spcPts val="500"/>
              </a:spcBef>
              <a:buFont typeface="Arial" panose="020B0604020202020204" pitchFamily="34" charset="0"/>
              <a:buChar char="•"/>
              <a:defRPr sz="16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后端：新增私聊、发送语句</a:t>
            </a:r>
            <a:endParaRPr lang="zh-CN" altLang="en-US" dirty="0"/>
          </a:p>
        </p:txBody>
      </p:sp>
    </p:spTree>
    <p:extLst>
      <p:ext uri="{BB962C8B-B14F-4D97-AF65-F5344CB8AC3E}">
        <p14:creationId xmlns:p14="http://schemas.microsoft.com/office/powerpoint/2010/main" val="32676524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09FC3C6-E9EF-1C9B-7538-21501EFF348B}"/>
              </a:ext>
            </a:extLst>
          </p:cNvPr>
          <p:cNvSpPr>
            <a:spLocks noGrp="1"/>
          </p:cNvSpPr>
          <p:nvPr>
            <p:ph type="body" sz="quarter" idx="11"/>
          </p:nvPr>
        </p:nvSpPr>
        <p:spPr/>
        <p:txBody>
          <a:bodyPr/>
          <a:lstStyle/>
          <a:p>
            <a:r>
              <a:rPr lang="zh-CN" altLang="en-US" dirty="0"/>
              <a:t>订单</a:t>
            </a:r>
          </a:p>
        </p:txBody>
      </p:sp>
      <p:sp>
        <p:nvSpPr>
          <p:cNvPr id="3" name="文本占位符 2">
            <a:extLst>
              <a:ext uri="{FF2B5EF4-FFF2-40B4-BE49-F238E27FC236}">
                <a16:creationId xmlns:a16="http://schemas.microsoft.com/office/drawing/2014/main" id="{626D8789-EE28-CD35-0304-9CC28A0C06BB}"/>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EC77A452-87A7-2ABB-0539-46AA78EF83E6}"/>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5ADAF680-1F55-4AF8-213D-6E2BAF81ED95}"/>
              </a:ext>
            </a:extLst>
          </p:cNvPr>
          <p:cNvSpPr>
            <a:spLocks noGrp="1"/>
          </p:cNvSpPr>
          <p:nvPr>
            <p:ph type="body" sz="quarter" idx="14"/>
          </p:nvPr>
        </p:nvSpPr>
        <p:spPr/>
        <p:txBody>
          <a:bodyPr/>
          <a:lstStyle/>
          <a:p>
            <a:r>
              <a:rPr lang="zh-CN" altLang="en-US" dirty="0"/>
              <a:t>前端新增订单                                                               后端给订单打分、修改订单状态</a:t>
            </a:r>
          </a:p>
        </p:txBody>
      </p:sp>
      <p:pic>
        <p:nvPicPr>
          <p:cNvPr id="7" name="图片 6">
            <a:extLst>
              <a:ext uri="{FF2B5EF4-FFF2-40B4-BE49-F238E27FC236}">
                <a16:creationId xmlns:a16="http://schemas.microsoft.com/office/drawing/2014/main" id="{6A2F231C-77F9-8F46-4294-5C3E5A723EDC}"/>
              </a:ext>
            </a:extLst>
          </p:cNvPr>
          <p:cNvPicPr>
            <a:picLocks noChangeAspect="1"/>
          </p:cNvPicPr>
          <p:nvPr/>
        </p:nvPicPr>
        <p:blipFill>
          <a:blip r:embed="rId2"/>
          <a:stretch>
            <a:fillRect/>
          </a:stretch>
        </p:blipFill>
        <p:spPr>
          <a:xfrm>
            <a:off x="6572250" y="1428576"/>
            <a:ext cx="3445370" cy="5039829"/>
          </a:xfrm>
          <a:prstGeom prst="rect">
            <a:avLst/>
          </a:prstGeom>
        </p:spPr>
      </p:pic>
      <p:pic>
        <p:nvPicPr>
          <p:cNvPr id="9" name="图片 8">
            <a:extLst>
              <a:ext uri="{FF2B5EF4-FFF2-40B4-BE49-F238E27FC236}">
                <a16:creationId xmlns:a16="http://schemas.microsoft.com/office/drawing/2014/main" id="{690F7816-5F62-819F-A599-AA70B09709D8}"/>
              </a:ext>
            </a:extLst>
          </p:cNvPr>
          <p:cNvPicPr>
            <a:picLocks noChangeAspect="1"/>
          </p:cNvPicPr>
          <p:nvPr/>
        </p:nvPicPr>
        <p:blipFill>
          <a:blip r:embed="rId3"/>
          <a:stretch>
            <a:fillRect/>
          </a:stretch>
        </p:blipFill>
        <p:spPr>
          <a:xfrm>
            <a:off x="518103" y="1428576"/>
            <a:ext cx="5174428" cy="4000847"/>
          </a:xfrm>
          <a:prstGeom prst="rect">
            <a:avLst/>
          </a:prstGeom>
        </p:spPr>
      </p:pic>
    </p:spTree>
    <p:extLst>
      <p:ext uri="{BB962C8B-B14F-4D97-AF65-F5344CB8AC3E}">
        <p14:creationId xmlns:p14="http://schemas.microsoft.com/office/powerpoint/2010/main" val="2446879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图片包含 天空, 户外, 树, 草&#10;&#10;描述已自动生成">
            <a:extLst>
              <a:ext uri="{FF2B5EF4-FFF2-40B4-BE49-F238E27FC236}">
                <a16:creationId xmlns:a16="http://schemas.microsoft.com/office/drawing/2014/main" id="{B8017B16-D9B2-4AD1-9F42-0104E7718899}"/>
              </a:ext>
            </a:extLst>
          </p:cNvPr>
          <p:cNvPicPr>
            <a:picLocks noChangeAspect="1"/>
          </p:cNvPicPr>
          <p:nvPr/>
        </p:nvPicPr>
        <p:blipFill rotWithShape="1">
          <a:blip r:embed="rId2">
            <a:alphaModFix amt="85000"/>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2868" b="12127"/>
          <a:stretch/>
        </p:blipFill>
        <p:spPr>
          <a:xfrm>
            <a:off x="0" y="0"/>
            <a:ext cx="12192000" cy="6858000"/>
          </a:xfrm>
          <a:prstGeom prst="rect">
            <a:avLst/>
          </a:prstGeom>
        </p:spPr>
      </p:pic>
      <p:sp>
        <p:nvSpPr>
          <p:cNvPr id="8" name="矩形 7">
            <a:extLst>
              <a:ext uri="{FF2B5EF4-FFF2-40B4-BE49-F238E27FC236}">
                <a16:creationId xmlns:a16="http://schemas.microsoft.com/office/drawing/2014/main" id="{8E0D1632-D3A5-4619-849E-297DE7FBFC92}"/>
              </a:ext>
            </a:extLst>
          </p:cNvPr>
          <p:cNvSpPr/>
          <p:nvPr/>
        </p:nvSpPr>
        <p:spPr>
          <a:xfrm>
            <a:off x="1807369" y="-6066"/>
            <a:ext cx="3996531" cy="6858000"/>
          </a:xfrm>
          <a:prstGeom prst="rect">
            <a:avLst/>
          </a:prstGeom>
          <a:solidFill>
            <a:schemeClr val="bg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矩形 9">
            <a:extLst>
              <a:ext uri="{FF2B5EF4-FFF2-40B4-BE49-F238E27FC236}">
                <a16:creationId xmlns:a16="http://schemas.microsoft.com/office/drawing/2014/main" id="{C0F82F8F-EBDF-4A17-B1DB-59C65D3D553F}"/>
              </a:ext>
            </a:extLst>
          </p:cNvPr>
          <p:cNvSpPr/>
          <p:nvPr/>
        </p:nvSpPr>
        <p:spPr>
          <a:xfrm>
            <a:off x="3028818" y="-6066"/>
            <a:ext cx="1553631" cy="1569660"/>
          </a:xfrm>
          <a:prstGeom prst="rect">
            <a:avLst/>
          </a:prstGeom>
          <a:solidFill>
            <a:schemeClr val="accent1"/>
          </a:solidFill>
        </p:spPr>
        <p:txBody>
          <a:bodyPr wrap="none">
            <a:spAutoFit/>
          </a:bodyPr>
          <a:lstStyle/>
          <a:p>
            <a:pPr lvl="0" algn="ctr"/>
            <a:r>
              <a:rPr lang="en-US" altLang="zh-CN" sz="9600" b="1" dirty="0">
                <a:solidFill>
                  <a:schemeClr val="bg1"/>
                </a:solidFill>
              </a:rPr>
              <a:t>03</a:t>
            </a:r>
            <a:endParaRPr lang="zh-CN" altLang="en-US" sz="9600" b="1" dirty="0">
              <a:solidFill>
                <a:schemeClr val="bg1"/>
              </a:solidFill>
            </a:endParaRPr>
          </a:p>
        </p:txBody>
      </p:sp>
      <p:sp>
        <p:nvSpPr>
          <p:cNvPr id="22" name="矩形 21">
            <a:extLst>
              <a:ext uri="{FF2B5EF4-FFF2-40B4-BE49-F238E27FC236}">
                <a16:creationId xmlns:a16="http://schemas.microsoft.com/office/drawing/2014/main" id="{E2E6FA45-2C35-41E5-8C34-01D38CD67993}"/>
              </a:ext>
            </a:extLst>
          </p:cNvPr>
          <p:cNvSpPr/>
          <p:nvPr/>
        </p:nvSpPr>
        <p:spPr>
          <a:xfrm rot="16200000">
            <a:off x="3760634" y="3206156"/>
            <a:ext cx="90000" cy="155363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3" name="图片 22" descr="图片包含 建筑物&#10;&#10;自动生成的说明">
            <a:extLst>
              <a:ext uri="{FF2B5EF4-FFF2-40B4-BE49-F238E27FC236}">
                <a16:creationId xmlns:a16="http://schemas.microsoft.com/office/drawing/2014/main" id="{4AC1A39E-845E-4C9A-BBF2-8C993739B919}"/>
              </a:ext>
            </a:extLst>
          </p:cNvPr>
          <p:cNvPicPr>
            <a:picLocks noChangeAspect="1"/>
          </p:cNvPicPr>
          <p:nvPr/>
        </p:nvPicPr>
        <p:blipFill>
          <a:blip r:embed="rId4">
            <a:alphaModFix amt="35000"/>
            <a:extLst>
              <a:ext uri="{28A0092B-C50C-407E-A947-70E740481C1C}">
                <a14:useLocalDpi xmlns:a14="http://schemas.microsoft.com/office/drawing/2010/main" val="0"/>
              </a:ext>
            </a:extLst>
          </a:blip>
          <a:stretch>
            <a:fillRect/>
          </a:stretch>
        </p:blipFill>
        <p:spPr>
          <a:xfrm>
            <a:off x="1807368" y="5228360"/>
            <a:ext cx="3996532" cy="1286740"/>
          </a:xfrm>
          <a:prstGeom prst="rect">
            <a:avLst/>
          </a:prstGeom>
        </p:spPr>
      </p:pic>
      <p:sp>
        <p:nvSpPr>
          <p:cNvPr id="12" name="标题 2">
            <a:extLst>
              <a:ext uri="{FF2B5EF4-FFF2-40B4-BE49-F238E27FC236}">
                <a16:creationId xmlns:a16="http://schemas.microsoft.com/office/drawing/2014/main" id="{769DEFE3-A4B4-C648-8A29-666CBEAF29D3}"/>
              </a:ext>
            </a:extLst>
          </p:cNvPr>
          <p:cNvSpPr txBox="1">
            <a:spLocks/>
          </p:cNvSpPr>
          <p:nvPr/>
        </p:nvSpPr>
        <p:spPr>
          <a:xfrm>
            <a:off x="2010761" y="2376307"/>
            <a:ext cx="3589743" cy="77534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dirty="0">
                <a:solidFill>
                  <a:srgbClr val="C00000"/>
                </a:solidFill>
              </a:rPr>
              <a:t>创新设计</a:t>
            </a:r>
          </a:p>
        </p:txBody>
      </p:sp>
    </p:spTree>
    <p:extLst>
      <p:ext uri="{BB962C8B-B14F-4D97-AF65-F5344CB8AC3E}">
        <p14:creationId xmlns:p14="http://schemas.microsoft.com/office/powerpoint/2010/main" val="1361514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B690F87-4E1C-8125-A5AD-B5B7890DF27C}"/>
              </a:ext>
            </a:extLst>
          </p:cNvPr>
          <p:cNvSpPr>
            <a:spLocks noGrp="1"/>
          </p:cNvSpPr>
          <p:nvPr>
            <p:ph type="body" sz="quarter" idx="11"/>
          </p:nvPr>
        </p:nvSpPr>
        <p:spPr/>
        <p:txBody>
          <a:bodyPr/>
          <a:lstStyle/>
          <a:p>
            <a:r>
              <a:rPr lang="zh-CN" altLang="en-US" dirty="0">
                <a:latin typeface="微软雅黑" panose="020B0503020204020204" pitchFamily="34" charset="-122"/>
                <a:ea typeface="微软雅黑" panose="020B0503020204020204" pitchFamily="34" charset="-122"/>
              </a:rPr>
              <a:t>创新设计</a:t>
            </a:r>
            <a:endParaRPr lang="zh-CN" altLang="en-US" dirty="0"/>
          </a:p>
        </p:txBody>
      </p:sp>
      <p:sp>
        <p:nvSpPr>
          <p:cNvPr id="3" name="文本占位符 2">
            <a:extLst>
              <a:ext uri="{FF2B5EF4-FFF2-40B4-BE49-F238E27FC236}">
                <a16:creationId xmlns:a16="http://schemas.microsoft.com/office/drawing/2014/main" id="{956FC94F-12BE-C253-CCF4-2D053B928B91}"/>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149BCB5F-9835-5FEF-AFC4-16BA92E10CAD}"/>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EF333652-A5C5-9C97-3695-076328EF5770}"/>
              </a:ext>
            </a:extLst>
          </p:cNvPr>
          <p:cNvSpPr>
            <a:spLocks noGrp="1"/>
          </p:cNvSpPr>
          <p:nvPr>
            <p:ph type="body" sz="quarter" idx="14"/>
          </p:nvPr>
        </p:nvSpPr>
        <p:spPr/>
        <p:txBody>
          <a:bodyPr/>
          <a:lstStyle/>
          <a:p>
            <a:r>
              <a:rPr lang="zh-CN" altLang="en-US" sz="2800" b="1" dirty="0"/>
              <a:t>实时聊天消息提醒</a:t>
            </a:r>
            <a:endParaRPr lang="en-US" altLang="zh-CN" sz="2800" b="1" dirty="0"/>
          </a:p>
          <a:p>
            <a:pPr marL="0" indent="0">
              <a:buNone/>
            </a:pPr>
            <a:r>
              <a:rPr lang="en-US" altLang="zh-CN" sz="2800" dirty="0"/>
              <a:t>   </a:t>
            </a:r>
            <a:r>
              <a:rPr lang="zh-CN" altLang="en-US" sz="2400" dirty="0"/>
              <a:t>通过在导航栏及用户栏处标识小红点</a:t>
            </a:r>
            <a:r>
              <a:rPr lang="zh-CN" altLang="en-US" sz="2800" dirty="0"/>
              <a:t>，</a:t>
            </a:r>
            <a:r>
              <a:rPr lang="zh-CN" altLang="en-US" sz="2400" dirty="0"/>
              <a:t>实时提醒用户查看新消息</a:t>
            </a:r>
            <a:endParaRPr lang="en-US" altLang="zh-CN" sz="2400" dirty="0"/>
          </a:p>
          <a:p>
            <a:r>
              <a:rPr lang="zh-CN" altLang="en-US" sz="2800" b="1" dirty="0"/>
              <a:t>用户信誉分系统</a:t>
            </a:r>
            <a:endParaRPr lang="en-US" altLang="zh-CN" sz="2800" b="1" dirty="0"/>
          </a:p>
          <a:p>
            <a:pPr marL="0" indent="0">
              <a:buNone/>
            </a:pPr>
            <a:r>
              <a:rPr lang="en-US" altLang="zh-CN" sz="2800" dirty="0"/>
              <a:t>   </a:t>
            </a:r>
            <a:r>
              <a:rPr lang="zh-CN" altLang="en-US" sz="2400" dirty="0"/>
              <a:t>通过已交易物品者对出售者打分的均值，来构成用户的个人信誉分</a:t>
            </a:r>
            <a:endParaRPr lang="en-US" altLang="zh-CN" sz="2400" dirty="0"/>
          </a:p>
          <a:p>
            <a:r>
              <a:rPr lang="zh-CN" altLang="en-US" sz="2800" b="1" dirty="0"/>
              <a:t>基于物品的协同过滤推荐算法</a:t>
            </a:r>
            <a:endParaRPr lang="en-US" altLang="zh-CN" sz="2800" b="1" dirty="0"/>
          </a:p>
          <a:p>
            <a:pPr marL="0" indent="0">
              <a:buNone/>
            </a:pPr>
            <a:r>
              <a:rPr lang="en-US" altLang="zh-CN" sz="2800" dirty="0"/>
              <a:t>   </a:t>
            </a:r>
          </a:p>
          <a:p>
            <a:pPr marL="0" indent="0">
              <a:buNone/>
            </a:pPr>
            <a:endParaRPr lang="en-US" altLang="zh-CN" sz="2800" dirty="0"/>
          </a:p>
          <a:p>
            <a:endParaRPr lang="en-US" altLang="zh-CN" sz="2800" dirty="0"/>
          </a:p>
          <a:p>
            <a:endParaRPr lang="en-US" altLang="zh-CN" sz="2800" dirty="0"/>
          </a:p>
          <a:p>
            <a:endParaRPr lang="en-US" altLang="zh-CN" dirty="0"/>
          </a:p>
          <a:p>
            <a:endParaRPr lang="en-US" altLang="zh-CN" dirty="0"/>
          </a:p>
        </p:txBody>
      </p:sp>
    </p:spTree>
    <p:extLst>
      <p:ext uri="{BB962C8B-B14F-4D97-AF65-F5344CB8AC3E}">
        <p14:creationId xmlns:p14="http://schemas.microsoft.com/office/powerpoint/2010/main" val="14604558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4ED57EF-833F-C8EB-296C-5EFEDEF29DB6}"/>
              </a:ext>
            </a:extLst>
          </p:cNvPr>
          <p:cNvSpPr>
            <a:spLocks noGrp="1"/>
          </p:cNvSpPr>
          <p:nvPr>
            <p:ph type="body" sz="quarter" idx="11"/>
          </p:nvPr>
        </p:nvSpPr>
        <p:spPr/>
        <p:txBody>
          <a:bodyPr/>
          <a:lstStyle/>
          <a:p>
            <a:r>
              <a:rPr lang="zh-CN" altLang="en-US" dirty="0">
                <a:latin typeface="微软雅黑" panose="020B0503020204020204" pitchFamily="34" charset="-122"/>
                <a:ea typeface="微软雅黑" panose="020B0503020204020204" pitchFamily="34" charset="-122"/>
              </a:rPr>
              <a:t>推荐算法</a:t>
            </a:r>
            <a:endParaRPr lang="zh-CN" altLang="en-US" dirty="0"/>
          </a:p>
        </p:txBody>
      </p:sp>
      <p:sp>
        <p:nvSpPr>
          <p:cNvPr id="3" name="文本占位符 2">
            <a:extLst>
              <a:ext uri="{FF2B5EF4-FFF2-40B4-BE49-F238E27FC236}">
                <a16:creationId xmlns:a16="http://schemas.microsoft.com/office/drawing/2014/main" id="{FC196FCC-5D7D-E381-BB99-AE0D75FB5D7B}"/>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5AE79881-BD32-22A1-C302-178044E376C5}"/>
              </a:ext>
            </a:extLst>
          </p:cNvPr>
          <p:cNvSpPr>
            <a:spLocks noGrp="1"/>
          </p:cNvSpPr>
          <p:nvPr>
            <p:ph type="body" sz="quarter" idx="13"/>
          </p:nvPr>
        </p:nvSpPr>
        <p:spPr/>
        <p:txBody>
          <a:bodyPr/>
          <a:lstStyle/>
          <a:p>
            <a:endParaRPr lang="zh-CN" altLang="en-US"/>
          </a:p>
        </p:txBody>
      </p:sp>
      <p:sp>
        <p:nvSpPr>
          <p:cNvPr id="5" name="文本占位符 4">
            <a:extLst>
              <a:ext uri="{FF2B5EF4-FFF2-40B4-BE49-F238E27FC236}">
                <a16:creationId xmlns:a16="http://schemas.microsoft.com/office/drawing/2014/main" id="{5701F300-AAC9-C9EE-2B2A-462704DDB437}"/>
              </a:ext>
            </a:extLst>
          </p:cNvPr>
          <p:cNvSpPr>
            <a:spLocks noGrp="1"/>
          </p:cNvSpPr>
          <p:nvPr>
            <p:ph type="body" sz="quarter" idx="14"/>
          </p:nvPr>
        </p:nvSpPr>
        <p:spPr/>
        <p:txBody>
          <a:bodyPr/>
          <a:lstStyle/>
          <a:p>
            <a:r>
              <a:rPr lang="zh-CN" altLang="en-US" sz="2400" b="1" dirty="0"/>
              <a:t>基于物品的协同过滤推荐算法</a:t>
            </a:r>
            <a:endParaRPr lang="en-US" altLang="zh-CN" sz="2400" b="1" dirty="0"/>
          </a:p>
          <a:p>
            <a:r>
              <a:rPr lang="zh-CN" altLang="en-US" dirty="0"/>
              <a:t>协同过滤算法是一种完全依赖用户和物品行为关系之间的算法，就是协同用户的反馈，对海量的信息进行过滤，从中筛选出用户可能感兴趣的信息基于物品的协同过滤算法是推荐与他之前喜欢的物品相似的物品，根据用户对每个物品的评价形成各个物品的相似度，形成商品相似度矩阵</a:t>
            </a:r>
            <a:endParaRPr lang="en-US" altLang="zh-CN" dirty="0"/>
          </a:p>
          <a:p>
            <a:r>
              <a:rPr lang="zh-CN" altLang="en-US" dirty="0"/>
              <a:t>物品相似度矩阵的计算可以使用向量余弦的方式，计算两个物品的余弦相似度进而转化为物品相似度矩阵。通过与待推荐商品进行比较，得到相似的商品，向用户推荐该商品。</a:t>
            </a:r>
          </a:p>
        </p:txBody>
      </p:sp>
    </p:spTree>
    <p:extLst>
      <p:ext uri="{BB962C8B-B14F-4D97-AF65-F5344CB8AC3E}">
        <p14:creationId xmlns:p14="http://schemas.microsoft.com/office/powerpoint/2010/main" val="38084377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a:extLst>
              <a:ext uri="{FF2B5EF4-FFF2-40B4-BE49-F238E27FC236}">
                <a16:creationId xmlns:a16="http://schemas.microsoft.com/office/drawing/2014/main" id="{80C2569C-3892-40D1-9264-F5FDDEF8C19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8688" b="28688"/>
          <a:stretch>
            <a:fillRect/>
          </a:stretch>
        </p:blipFill>
        <p:spPr/>
      </p:pic>
      <p:sp>
        <p:nvSpPr>
          <p:cNvPr id="68" name="标题 67">
            <a:extLst>
              <a:ext uri="{FF2B5EF4-FFF2-40B4-BE49-F238E27FC236}">
                <a16:creationId xmlns:a16="http://schemas.microsoft.com/office/drawing/2014/main" id="{E5089217-EE99-4A8B-872E-52A90760B19F}"/>
              </a:ext>
            </a:extLst>
          </p:cNvPr>
          <p:cNvSpPr>
            <a:spLocks noGrp="1"/>
          </p:cNvSpPr>
          <p:nvPr>
            <p:ph type="title"/>
          </p:nvPr>
        </p:nvSpPr>
        <p:spPr/>
        <p:txBody>
          <a:bodyPr/>
          <a:lstStyle/>
          <a:p>
            <a:r>
              <a:rPr lang="zh-CN" altLang="en-US" dirty="0"/>
              <a:t>迭代总结</a:t>
            </a:r>
          </a:p>
        </p:txBody>
      </p:sp>
      <p:grpSp>
        <p:nvGrpSpPr>
          <p:cNvPr id="2" name="组合 1">
            <a:extLst>
              <a:ext uri="{FF2B5EF4-FFF2-40B4-BE49-F238E27FC236}">
                <a16:creationId xmlns:a16="http://schemas.microsoft.com/office/drawing/2014/main" id="{B4CE5BB6-06BF-41FD-A1AC-622D2A987800}"/>
              </a:ext>
            </a:extLst>
          </p:cNvPr>
          <p:cNvGrpSpPr/>
          <p:nvPr/>
        </p:nvGrpSpPr>
        <p:grpSpPr>
          <a:xfrm>
            <a:off x="1157493" y="1844162"/>
            <a:ext cx="2895125" cy="3181080"/>
            <a:chOff x="1048225" y="3047028"/>
            <a:chExt cx="2862842" cy="3181080"/>
          </a:xfrm>
        </p:grpSpPr>
        <p:sp>
          <p:nvSpPr>
            <p:cNvPr id="5" name="矩形 4">
              <a:extLst>
                <a:ext uri="{FF2B5EF4-FFF2-40B4-BE49-F238E27FC236}">
                  <a16:creationId xmlns:a16="http://schemas.microsoft.com/office/drawing/2014/main" id="{C278869C-8A9B-484D-A8CD-A418D85E48F5}"/>
                </a:ext>
              </a:extLst>
            </p:cNvPr>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04</a:t>
              </a:r>
              <a:endParaRPr lang="zh-CN" altLang="en-US" sz="13800" b="1" dirty="0">
                <a:solidFill>
                  <a:schemeClr val="accent1"/>
                </a:solidFill>
              </a:endParaRPr>
            </a:p>
          </p:txBody>
        </p:sp>
        <p:sp>
          <p:nvSpPr>
            <p:cNvPr id="6" name="矩形 5">
              <a:extLst>
                <a:ext uri="{FF2B5EF4-FFF2-40B4-BE49-F238E27FC236}">
                  <a16:creationId xmlns:a16="http://schemas.microsoft.com/office/drawing/2014/main" id="{0E2FC511-10FB-41EF-AC21-71C44EA04771}"/>
                </a:ext>
              </a:extLst>
            </p:cNvPr>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431504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8">
            <a:extLst>
              <a:ext uri="{FF2B5EF4-FFF2-40B4-BE49-F238E27FC236}">
                <a16:creationId xmlns:a16="http://schemas.microsoft.com/office/drawing/2014/main" id="{8F74F224-48EC-462B-BF6E-875C52DAA32F}"/>
              </a:ext>
            </a:extLst>
          </p:cNvPr>
          <p:cNvSpPr/>
          <p:nvPr/>
        </p:nvSpPr>
        <p:spPr>
          <a:xfrm>
            <a:off x="882732" y="1286363"/>
            <a:ext cx="10426536" cy="390674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165314" y="157646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638879" y="2108669"/>
            <a:ext cx="8694263" cy="2445541"/>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本小组遵循迭代计划，基于我们搭建的</a:t>
            </a:r>
            <a:r>
              <a:rPr lang="en-US" altLang="zh-CN" sz="2400" b="1" dirty="0" err="1">
                <a:solidFill>
                  <a:schemeClr val="tx1">
                    <a:lumMod val="75000"/>
                    <a:lumOff val="25000"/>
                  </a:schemeClr>
                </a:solidFill>
                <a:latin typeface="微软雅黑" panose="020B0503020204020204" pitchFamily="34" charset="-122"/>
                <a:ea typeface="微软雅黑" panose="020B0503020204020204" pitchFamily="34" charset="-122"/>
              </a:rPr>
              <a:t>react+spring</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2400" b="1" dirty="0" err="1">
                <a:solidFill>
                  <a:schemeClr val="tx1">
                    <a:lumMod val="75000"/>
                    <a:lumOff val="25000"/>
                  </a:schemeClr>
                </a:solidFill>
                <a:latin typeface="微软雅黑" panose="020B0503020204020204" pitchFamily="34" charset="-122"/>
                <a:ea typeface="微软雅黑" panose="020B0503020204020204" pitchFamily="34" charset="-122"/>
              </a:rPr>
              <a:t>boot+mysql</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的基本架构，依次完成了原设计的登录界面、主页、个人中心、社群、聊天界面的基本功能，包括物品上传、物品交易、社群分组、点对点私聊、社群看帖和发帖等功能，并且对</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UI</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界面进行了适当美化。</a:t>
            </a: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0994819" y="494692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3" name="文本占位符 1">
            <a:extLst>
              <a:ext uri="{FF2B5EF4-FFF2-40B4-BE49-F238E27FC236}">
                <a16:creationId xmlns:a16="http://schemas.microsoft.com/office/drawing/2014/main" id="{63D4931C-47B7-4ABA-D136-117BC9A88740}"/>
              </a:ext>
            </a:extLst>
          </p:cNvPr>
          <p:cNvSpPr>
            <a:spLocks noGrp="1"/>
          </p:cNvSpPr>
          <p:nvPr>
            <p:ph type="body" sz="quarter" idx="11"/>
          </p:nvPr>
        </p:nvSpPr>
        <p:spPr>
          <a:xfrm>
            <a:off x="1075351" y="43657"/>
            <a:ext cx="7081677" cy="598488"/>
          </a:xfrm>
        </p:spPr>
        <p:txBody>
          <a:bodyPr/>
          <a:lstStyle/>
          <a:p>
            <a:r>
              <a:rPr lang="zh-CN" altLang="en-US" dirty="0"/>
              <a:t>任务达成情况</a:t>
            </a:r>
          </a:p>
        </p:txBody>
      </p:sp>
    </p:spTree>
    <p:extLst>
      <p:ext uri="{BB962C8B-B14F-4D97-AF65-F5344CB8AC3E}">
        <p14:creationId xmlns:p14="http://schemas.microsoft.com/office/powerpoint/2010/main" val="1895221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形状 7">
            <a:extLst>
              <a:ext uri="{FF2B5EF4-FFF2-40B4-BE49-F238E27FC236}">
                <a16:creationId xmlns:a16="http://schemas.microsoft.com/office/drawing/2014/main" id="{A7A2B30B-87E8-4BD9-8883-0A8202CEC822}"/>
              </a:ext>
            </a:extLst>
          </p:cNvPr>
          <p:cNvSpPr/>
          <p:nvPr/>
        </p:nvSpPr>
        <p:spPr>
          <a:xfrm>
            <a:off x="0" y="0"/>
            <a:ext cx="3048000" cy="6858000"/>
          </a:xfrm>
          <a:custGeom>
            <a:avLst/>
            <a:gdLst>
              <a:gd name="connsiteX0" fmla="*/ 0 w 3048000"/>
              <a:gd name="connsiteY0" fmla="*/ 0 h 6858000"/>
              <a:gd name="connsiteX1" fmla="*/ 3048000 w 3048000"/>
              <a:gd name="connsiteY1" fmla="*/ 0 h 6858000"/>
              <a:gd name="connsiteX2" fmla="*/ 3048000 w 3048000"/>
              <a:gd name="connsiteY2" fmla="*/ 6858000 h 6858000"/>
              <a:gd name="connsiteX3" fmla="*/ 0 w 3048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48000" h="6858000">
                <a:moveTo>
                  <a:pt x="0" y="0"/>
                </a:moveTo>
                <a:lnTo>
                  <a:pt x="3048000" y="0"/>
                </a:lnTo>
                <a:lnTo>
                  <a:pt x="3048000" y="6858000"/>
                </a:lnTo>
                <a:lnTo>
                  <a:pt x="0" y="6858000"/>
                </a:lnTo>
                <a:close/>
              </a:path>
            </a:pathLst>
          </a:custGeom>
          <a:no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形状 10">
            <a:extLst>
              <a:ext uri="{FF2B5EF4-FFF2-40B4-BE49-F238E27FC236}">
                <a16:creationId xmlns:a16="http://schemas.microsoft.com/office/drawing/2014/main" id="{E99B5B53-89E7-4363-90B4-4B16A9F0A3FA}"/>
              </a:ext>
            </a:extLst>
          </p:cNvPr>
          <p:cNvSpPr/>
          <p:nvPr/>
        </p:nvSpPr>
        <p:spPr>
          <a:xfrm>
            <a:off x="3048000" y="0"/>
            <a:ext cx="3048000" cy="6858000"/>
          </a:xfrm>
          <a:custGeom>
            <a:avLst/>
            <a:gdLst>
              <a:gd name="connsiteX0" fmla="*/ 0 w 3048000"/>
              <a:gd name="connsiteY0" fmla="*/ 0 h 6858000"/>
              <a:gd name="connsiteX1" fmla="*/ 3048000 w 3048000"/>
              <a:gd name="connsiteY1" fmla="*/ 0 h 6858000"/>
              <a:gd name="connsiteX2" fmla="*/ 3048000 w 3048000"/>
              <a:gd name="connsiteY2" fmla="*/ 6858000 h 6858000"/>
              <a:gd name="connsiteX3" fmla="*/ 0 w 3048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48000" h="6858000">
                <a:moveTo>
                  <a:pt x="0" y="0"/>
                </a:moveTo>
                <a:lnTo>
                  <a:pt x="3048000" y="0"/>
                </a:lnTo>
                <a:lnTo>
                  <a:pt x="3048000" y="6858000"/>
                </a:lnTo>
                <a:lnTo>
                  <a:pt x="0" y="6858000"/>
                </a:lnTo>
                <a:close/>
              </a:path>
            </a:pathLst>
          </a:custGeom>
          <a:no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a:extLst>
              <a:ext uri="{FF2B5EF4-FFF2-40B4-BE49-F238E27FC236}">
                <a16:creationId xmlns:a16="http://schemas.microsoft.com/office/drawing/2014/main" id="{F8E2D6BA-FDFD-4C46-BFF8-4E018C3EC625}"/>
              </a:ext>
            </a:extLst>
          </p:cNvPr>
          <p:cNvSpPr/>
          <p:nvPr/>
        </p:nvSpPr>
        <p:spPr>
          <a:xfrm>
            <a:off x="9144000" y="0"/>
            <a:ext cx="3048000" cy="6858000"/>
          </a:xfrm>
          <a:custGeom>
            <a:avLst/>
            <a:gdLst>
              <a:gd name="connsiteX0" fmla="*/ 0 w 3048000"/>
              <a:gd name="connsiteY0" fmla="*/ 0 h 6858000"/>
              <a:gd name="connsiteX1" fmla="*/ 3048000 w 3048000"/>
              <a:gd name="connsiteY1" fmla="*/ 0 h 6858000"/>
              <a:gd name="connsiteX2" fmla="*/ 3048000 w 3048000"/>
              <a:gd name="connsiteY2" fmla="*/ 6858000 h 6858000"/>
              <a:gd name="connsiteX3" fmla="*/ 0 w 3048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48000" h="6858000">
                <a:moveTo>
                  <a:pt x="0" y="0"/>
                </a:moveTo>
                <a:lnTo>
                  <a:pt x="3048000" y="0"/>
                </a:lnTo>
                <a:lnTo>
                  <a:pt x="3048000" y="6858000"/>
                </a:lnTo>
                <a:lnTo>
                  <a:pt x="0" y="6858000"/>
                </a:lnTo>
                <a:close/>
              </a:path>
            </a:pathLst>
          </a:custGeom>
          <a:noFill/>
          <a:ln w="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8AED9497-70EB-4AB6-97C6-FF5AD92E1B67}"/>
              </a:ext>
            </a:extLst>
          </p:cNvPr>
          <p:cNvPicPr>
            <a:picLocks noChangeAspect="1"/>
          </p:cNvPicPr>
          <p:nvPr/>
        </p:nvPicPr>
        <p:blipFill>
          <a:blip r:embed="rId2"/>
          <a:stretch>
            <a:fillRect/>
          </a:stretch>
        </p:blipFill>
        <p:spPr>
          <a:xfrm>
            <a:off x="4962525" y="-25400"/>
            <a:ext cx="2266950" cy="890247"/>
          </a:xfrm>
          <a:prstGeom prst="rect">
            <a:avLst/>
          </a:prstGeom>
          <a:effectLst>
            <a:outerShdw blurRad="50800" dist="38100" dir="2700000" algn="tl" rotWithShape="0">
              <a:prstClr val="black">
                <a:alpha val="40000"/>
              </a:prstClr>
            </a:outerShdw>
          </a:effectLst>
        </p:spPr>
      </p:pic>
      <p:sp>
        <p:nvSpPr>
          <p:cNvPr id="19" name="文本框 18">
            <a:extLst>
              <a:ext uri="{FF2B5EF4-FFF2-40B4-BE49-F238E27FC236}">
                <a16:creationId xmlns:a16="http://schemas.microsoft.com/office/drawing/2014/main" id="{A1F1C854-0021-43D3-888B-64AA16246AE1}"/>
              </a:ext>
            </a:extLst>
          </p:cNvPr>
          <p:cNvSpPr txBox="1"/>
          <p:nvPr/>
        </p:nvSpPr>
        <p:spPr>
          <a:xfrm>
            <a:off x="858035" y="1422400"/>
            <a:ext cx="1228725" cy="1200329"/>
          </a:xfrm>
          <a:prstGeom prst="rect">
            <a:avLst/>
          </a:prstGeom>
          <a:noFill/>
        </p:spPr>
        <p:txBody>
          <a:bodyPr wrap="square" rtlCol="0">
            <a:spAutoFit/>
          </a:bodyPr>
          <a:lstStyle/>
          <a:p>
            <a:r>
              <a:rPr lang="en-US" altLang="zh-CN" sz="7200" b="1" dirty="0">
                <a:solidFill>
                  <a:schemeClr val="bg2">
                    <a:lumMod val="50000"/>
                  </a:schemeClr>
                </a:solidFill>
              </a:rPr>
              <a:t>01</a:t>
            </a:r>
            <a:endParaRPr lang="zh-CN" altLang="en-US" sz="7200" b="1" dirty="0">
              <a:solidFill>
                <a:schemeClr val="bg2">
                  <a:lumMod val="50000"/>
                </a:schemeClr>
              </a:solidFill>
            </a:endParaRPr>
          </a:p>
        </p:txBody>
      </p:sp>
      <p:sp>
        <p:nvSpPr>
          <p:cNvPr id="20" name="文本框 19">
            <a:extLst>
              <a:ext uri="{FF2B5EF4-FFF2-40B4-BE49-F238E27FC236}">
                <a16:creationId xmlns:a16="http://schemas.microsoft.com/office/drawing/2014/main" id="{277956D1-C2C8-41E9-8553-55DA18366DA9}"/>
              </a:ext>
            </a:extLst>
          </p:cNvPr>
          <p:cNvSpPr txBox="1"/>
          <p:nvPr/>
        </p:nvSpPr>
        <p:spPr>
          <a:xfrm>
            <a:off x="3906035" y="1422400"/>
            <a:ext cx="1228725" cy="1200329"/>
          </a:xfrm>
          <a:prstGeom prst="rect">
            <a:avLst/>
          </a:prstGeom>
          <a:noFill/>
        </p:spPr>
        <p:txBody>
          <a:bodyPr wrap="square" rtlCol="0">
            <a:spAutoFit/>
          </a:bodyPr>
          <a:lstStyle/>
          <a:p>
            <a:r>
              <a:rPr lang="en-US" altLang="zh-CN" sz="7200" b="1" dirty="0">
                <a:solidFill>
                  <a:schemeClr val="bg2">
                    <a:lumMod val="50000"/>
                  </a:schemeClr>
                </a:solidFill>
              </a:rPr>
              <a:t>02</a:t>
            </a:r>
            <a:endParaRPr lang="zh-CN" altLang="en-US" sz="7200" b="1" dirty="0">
              <a:solidFill>
                <a:schemeClr val="bg2">
                  <a:lumMod val="50000"/>
                </a:schemeClr>
              </a:solidFill>
            </a:endParaRPr>
          </a:p>
        </p:txBody>
      </p:sp>
      <p:sp>
        <p:nvSpPr>
          <p:cNvPr id="21" name="文本框 20">
            <a:extLst>
              <a:ext uri="{FF2B5EF4-FFF2-40B4-BE49-F238E27FC236}">
                <a16:creationId xmlns:a16="http://schemas.microsoft.com/office/drawing/2014/main" id="{2FF454A7-E847-489B-8290-9B9919A42B79}"/>
              </a:ext>
            </a:extLst>
          </p:cNvPr>
          <p:cNvSpPr txBox="1"/>
          <p:nvPr/>
        </p:nvSpPr>
        <p:spPr>
          <a:xfrm>
            <a:off x="6793740" y="1454150"/>
            <a:ext cx="1228725" cy="1200329"/>
          </a:xfrm>
          <a:prstGeom prst="rect">
            <a:avLst/>
          </a:prstGeom>
          <a:noFill/>
        </p:spPr>
        <p:txBody>
          <a:bodyPr wrap="square" rtlCol="0">
            <a:spAutoFit/>
          </a:bodyPr>
          <a:lstStyle/>
          <a:p>
            <a:r>
              <a:rPr lang="en-US" altLang="zh-CN" sz="7200" b="1" dirty="0">
                <a:solidFill>
                  <a:schemeClr val="bg2">
                    <a:lumMod val="50000"/>
                  </a:schemeClr>
                </a:solidFill>
              </a:rPr>
              <a:t>03</a:t>
            </a:r>
            <a:endParaRPr lang="zh-CN" altLang="en-US" sz="7200" b="1" dirty="0">
              <a:solidFill>
                <a:schemeClr val="bg2">
                  <a:lumMod val="50000"/>
                </a:schemeClr>
              </a:solidFill>
            </a:endParaRPr>
          </a:p>
        </p:txBody>
      </p:sp>
      <p:sp>
        <p:nvSpPr>
          <p:cNvPr id="22" name="文本框 21">
            <a:extLst>
              <a:ext uri="{FF2B5EF4-FFF2-40B4-BE49-F238E27FC236}">
                <a16:creationId xmlns:a16="http://schemas.microsoft.com/office/drawing/2014/main" id="{6A9D83B9-3C0F-40BD-A8BB-68AC99102E98}"/>
              </a:ext>
            </a:extLst>
          </p:cNvPr>
          <p:cNvSpPr txBox="1"/>
          <p:nvPr/>
        </p:nvSpPr>
        <p:spPr>
          <a:xfrm>
            <a:off x="9480550" y="1422400"/>
            <a:ext cx="1228725" cy="1200329"/>
          </a:xfrm>
          <a:prstGeom prst="rect">
            <a:avLst/>
          </a:prstGeom>
          <a:noFill/>
        </p:spPr>
        <p:txBody>
          <a:bodyPr wrap="square" rtlCol="0">
            <a:spAutoFit/>
          </a:bodyPr>
          <a:lstStyle/>
          <a:p>
            <a:r>
              <a:rPr lang="en-US" altLang="zh-CN" sz="7200" b="1" dirty="0">
                <a:solidFill>
                  <a:schemeClr val="bg2">
                    <a:lumMod val="50000"/>
                  </a:schemeClr>
                </a:solidFill>
              </a:rPr>
              <a:t>04</a:t>
            </a:r>
            <a:endParaRPr lang="zh-CN" altLang="en-US" sz="7200" b="1" dirty="0">
              <a:solidFill>
                <a:schemeClr val="bg2">
                  <a:lumMod val="50000"/>
                </a:schemeClr>
              </a:solidFill>
            </a:endParaRPr>
          </a:p>
        </p:txBody>
      </p:sp>
      <p:sp>
        <p:nvSpPr>
          <p:cNvPr id="23" name="文本框 22">
            <a:extLst>
              <a:ext uri="{FF2B5EF4-FFF2-40B4-BE49-F238E27FC236}">
                <a16:creationId xmlns:a16="http://schemas.microsoft.com/office/drawing/2014/main" id="{578D8D65-49BA-47AB-BB79-2CC54A7BAC80}"/>
              </a:ext>
            </a:extLst>
          </p:cNvPr>
          <p:cNvSpPr txBox="1"/>
          <p:nvPr/>
        </p:nvSpPr>
        <p:spPr>
          <a:xfrm>
            <a:off x="894246" y="2848153"/>
            <a:ext cx="1115423" cy="1200329"/>
          </a:xfrm>
          <a:prstGeom prst="rect">
            <a:avLst/>
          </a:prstGeom>
          <a:noFill/>
        </p:spPr>
        <p:txBody>
          <a:bodyPr wrap="square" rtlCol="0">
            <a:spAutoFit/>
          </a:bodyPr>
          <a:lstStyle/>
          <a:p>
            <a:r>
              <a:rPr lang="zh-CN" altLang="en-US" sz="3600" b="1" dirty="0">
                <a:solidFill>
                  <a:schemeClr val="bg2">
                    <a:lumMod val="50000"/>
                  </a:schemeClr>
                </a:solidFill>
                <a:latin typeface="+mj-ea"/>
                <a:ea typeface="+mj-ea"/>
              </a:rPr>
              <a:t>产品演示</a:t>
            </a:r>
          </a:p>
        </p:txBody>
      </p:sp>
      <p:sp>
        <p:nvSpPr>
          <p:cNvPr id="24" name="文本框 23">
            <a:extLst>
              <a:ext uri="{FF2B5EF4-FFF2-40B4-BE49-F238E27FC236}">
                <a16:creationId xmlns:a16="http://schemas.microsoft.com/office/drawing/2014/main" id="{C412E3D6-0F77-4824-9628-9C83A9B8549D}"/>
              </a:ext>
            </a:extLst>
          </p:cNvPr>
          <p:cNvSpPr txBox="1"/>
          <p:nvPr/>
        </p:nvSpPr>
        <p:spPr>
          <a:xfrm>
            <a:off x="3935911" y="2848153"/>
            <a:ext cx="1272177" cy="2308324"/>
          </a:xfrm>
          <a:prstGeom prst="rect">
            <a:avLst/>
          </a:prstGeom>
          <a:noFill/>
        </p:spPr>
        <p:txBody>
          <a:bodyPr wrap="square" rtlCol="0">
            <a:spAutoFit/>
          </a:bodyPr>
          <a:lstStyle/>
          <a:p>
            <a:r>
              <a:rPr lang="zh-CN" altLang="en-US" sz="3600" b="1" dirty="0">
                <a:solidFill>
                  <a:schemeClr val="bg2">
                    <a:lumMod val="50000"/>
                  </a:schemeClr>
                </a:solidFill>
                <a:latin typeface="+mj-ea"/>
                <a:ea typeface="+mj-ea"/>
              </a:rPr>
              <a:t>软件架构关键技术</a:t>
            </a:r>
          </a:p>
        </p:txBody>
      </p:sp>
      <p:sp>
        <p:nvSpPr>
          <p:cNvPr id="25" name="文本框 24">
            <a:extLst>
              <a:ext uri="{FF2B5EF4-FFF2-40B4-BE49-F238E27FC236}">
                <a16:creationId xmlns:a16="http://schemas.microsoft.com/office/drawing/2014/main" id="{323930A4-9104-4413-A12E-0BC20C924E31}"/>
              </a:ext>
            </a:extLst>
          </p:cNvPr>
          <p:cNvSpPr txBox="1"/>
          <p:nvPr/>
        </p:nvSpPr>
        <p:spPr>
          <a:xfrm>
            <a:off x="6759759" y="2782668"/>
            <a:ext cx="1133475" cy="1200329"/>
          </a:xfrm>
          <a:prstGeom prst="rect">
            <a:avLst/>
          </a:prstGeom>
          <a:noFill/>
        </p:spPr>
        <p:txBody>
          <a:bodyPr wrap="square" rtlCol="0">
            <a:spAutoFit/>
          </a:bodyPr>
          <a:lstStyle/>
          <a:p>
            <a:r>
              <a:rPr lang="zh-CN" altLang="en-US" sz="3600" b="1" dirty="0">
                <a:solidFill>
                  <a:schemeClr val="bg2">
                    <a:lumMod val="50000"/>
                  </a:schemeClr>
                </a:solidFill>
                <a:latin typeface="+mj-ea"/>
                <a:ea typeface="+mj-ea"/>
              </a:rPr>
              <a:t>创新设计</a:t>
            </a:r>
          </a:p>
        </p:txBody>
      </p:sp>
      <p:sp>
        <p:nvSpPr>
          <p:cNvPr id="26" name="文本框 25">
            <a:extLst>
              <a:ext uri="{FF2B5EF4-FFF2-40B4-BE49-F238E27FC236}">
                <a16:creationId xmlns:a16="http://schemas.microsoft.com/office/drawing/2014/main" id="{25A48024-82B4-4E01-808E-571A982BFBE4}"/>
              </a:ext>
            </a:extLst>
          </p:cNvPr>
          <p:cNvSpPr txBox="1"/>
          <p:nvPr/>
        </p:nvSpPr>
        <p:spPr>
          <a:xfrm>
            <a:off x="9528175" y="2782668"/>
            <a:ext cx="1139825" cy="1200329"/>
          </a:xfrm>
          <a:prstGeom prst="rect">
            <a:avLst/>
          </a:prstGeom>
          <a:noFill/>
        </p:spPr>
        <p:txBody>
          <a:bodyPr wrap="square" rtlCol="0">
            <a:spAutoFit/>
          </a:bodyPr>
          <a:lstStyle/>
          <a:p>
            <a:r>
              <a:rPr lang="zh-CN" altLang="en-US" sz="3600" b="1" dirty="0">
                <a:solidFill>
                  <a:schemeClr val="bg2">
                    <a:lumMod val="50000"/>
                  </a:schemeClr>
                </a:solidFill>
                <a:latin typeface="+mj-ea"/>
                <a:ea typeface="+mj-ea"/>
              </a:rPr>
              <a:t>迭代总结</a:t>
            </a:r>
          </a:p>
        </p:txBody>
      </p:sp>
      <p:grpSp>
        <p:nvGrpSpPr>
          <p:cNvPr id="31" name="组合 30">
            <a:extLst>
              <a:ext uri="{FF2B5EF4-FFF2-40B4-BE49-F238E27FC236}">
                <a16:creationId xmlns:a16="http://schemas.microsoft.com/office/drawing/2014/main" id="{04005A54-D9BF-4DF8-89B1-6FBA107C57D9}"/>
              </a:ext>
            </a:extLst>
          </p:cNvPr>
          <p:cNvGrpSpPr>
            <a:grpSpLocks noChangeAspect="1"/>
          </p:cNvGrpSpPr>
          <p:nvPr/>
        </p:nvGrpSpPr>
        <p:grpSpPr>
          <a:xfrm>
            <a:off x="1211973" y="5628307"/>
            <a:ext cx="727660" cy="720000"/>
            <a:chOff x="5576480" y="2694586"/>
            <a:chExt cx="1279425" cy="1265957"/>
          </a:xfrm>
          <a:solidFill>
            <a:schemeClr val="accent6"/>
          </a:solidFill>
        </p:grpSpPr>
        <p:sp>
          <p:nvSpPr>
            <p:cNvPr id="32" name="Freeform 30">
              <a:extLst>
                <a:ext uri="{FF2B5EF4-FFF2-40B4-BE49-F238E27FC236}">
                  <a16:creationId xmlns:a16="http://schemas.microsoft.com/office/drawing/2014/main" id="{827B63DE-3157-4560-80C9-D515535A7547}"/>
                </a:ext>
              </a:extLst>
            </p:cNvPr>
            <p:cNvSpPr>
              <a:spLocks/>
            </p:cNvSpPr>
            <p:nvPr/>
          </p:nvSpPr>
          <p:spPr bwMode="auto">
            <a:xfrm>
              <a:off x="5576480" y="2694586"/>
              <a:ext cx="1279425" cy="1265957"/>
            </a:xfrm>
            <a:custGeom>
              <a:avLst/>
              <a:gdLst>
                <a:gd name="T0" fmla="*/ 274 w 1221"/>
                <a:gd name="T1" fmla="*/ 1204 h 1205"/>
                <a:gd name="T2" fmla="*/ 13 w 1221"/>
                <a:gd name="T3" fmla="*/ 1205 h 1205"/>
                <a:gd name="T4" fmla="*/ 1 w 1221"/>
                <a:gd name="T5" fmla="*/ 1192 h 1205"/>
                <a:gd name="T6" fmla="*/ 1 w 1221"/>
                <a:gd name="T7" fmla="*/ 1182 h 1205"/>
                <a:gd name="T8" fmla="*/ 1 w 1221"/>
                <a:gd name="T9" fmla="*/ 27 h 1205"/>
                <a:gd name="T10" fmla="*/ 26 w 1221"/>
                <a:gd name="T11" fmla="*/ 1 h 1205"/>
                <a:gd name="T12" fmla="*/ 247 w 1221"/>
                <a:gd name="T13" fmla="*/ 1 h 1205"/>
                <a:gd name="T14" fmla="*/ 269 w 1221"/>
                <a:gd name="T15" fmla="*/ 22 h 1205"/>
                <a:gd name="T16" fmla="*/ 269 w 1221"/>
                <a:gd name="T17" fmla="*/ 248 h 1205"/>
                <a:gd name="T18" fmla="*/ 280 w 1221"/>
                <a:gd name="T19" fmla="*/ 271 h 1205"/>
                <a:gd name="T20" fmla="*/ 297 w 1221"/>
                <a:gd name="T21" fmla="*/ 247 h 1205"/>
                <a:gd name="T22" fmla="*/ 296 w 1221"/>
                <a:gd name="T23" fmla="*/ 25 h 1205"/>
                <a:gd name="T24" fmla="*/ 321 w 1221"/>
                <a:gd name="T25" fmla="*/ 1 h 1205"/>
                <a:gd name="T26" fmla="*/ 901 w 1221"/>
                <a:gd name="T27" fmla="*/ 1 h 1205"/>
                <a:gd name="T28" fmla="*/ 925 w 1221"/>
                <a:gd name="T29" fmla="*/ 24 h 1205"/>
                <a:gd name="T30" fmla="*/ 925 w 1221"/>
                <a:gd name="T31" fmla="*/ 248 h 1205"/>
                <a:gd name="T32" fmla="*/ 939 w 1221"/>
                <a:gd name="T33" fmla="*/ 270 h 1205"/>
                <a:gd name="T34" fmla="*/ 953 w 1221"/>
                <a:gd name="T35" fmla="*/ 249 h 1205"/>
                <a:gd name="T36" fmla="*/ 953 w 1221"/>
                <a:gd name="T37" fmla="*/ 23 h 1205"/>
                <a:gd name="T38" fmla="*/ 973 w 1221"/>
                <a:gd name="T39" fmla="*/ 1 h 1205"/>
                <a:gd name="T40" fmla="*/ 1203 w 1221"/>
                <a:gd name="T41" fmla="*/ 1 h 1205"/>
                <a:gd name="T42" fmla="*/ 1221 w 1221"/>
                <a:gd name="T43" fmla="*/ 18 h 1205"/>
                <a:gd name="T44" fmla="*/ 1221 w 1221"/>
                <a:gd name="T45" fmla="*/ 1188 h 1205"/>
                <a:gd name="T46" fmla="*/ 1204 w 1221"/>
                <a:gd name="T47" fmla="*/ 1205 h 1205"/>
                <a:gd name="T48" fmla="*/ 948 w 1221"/>
                <a:gd name="T49" fmla="*/ 1204 h 1205"/>
                <a:gd name="T50" fmla="*/ 941 w 1221"/>
                <a:gd name="T51" fmla="*/ 1142 h 1205"/>
                <a:gd name="T52" fmla="*/ 941 w 1221"/>
                <a:gd name="T53" fmla="*/ 1135 h 1205"/>
                <a:gd name="T54" fmla="*/ 943 w 1221"/>
                <a:gd name="T55" fmla="*/ 1061 h 1205"/>
                <a:gd name="T56" fmla="*/ 943 w 1221"/>
                <a:gd name="T57" fmla="*/ 625 h 1205"/>
                <a:gd name="T58" fmla="*/ 910 w 1221"/>
                <a:gd name="T59" fmla="*/ 591 h 1205"/>
                <a:gd name="T60" fmla="*/ 878 w 1221"/>
                <a:gd name="T61" fmla="*/ 556 h 1205"/>
                <a:gd name="T62" fmla="*/ 859 w 1221"/>
                <a:gd name="T63" fmla="*/ 506 h 1205"/>
                <a:gd name="T64" fmla="*/ 808 w 1221"/>
                <a:gd name="T65" fmla="*/ 455 h 1205"/>
                <a:gd name="T66" fmla="*/ 761 w 1221"/>
                <a:gd name="T67" fmla="*/ 435 h 1205"/>
                <a:gd name="T68" fmla="*/ 723 w 1221"/>
                <a:gd name="T69" fmla="*/ 400 h 1205"/>
                <a:gd name="T70" fmla="*/ 702 w 1221"/>
                <a:gd name="T71" fmla="*/ 379 h 1205"/>
                <a:gd name="T72" fmla="*/ 520 w 1221"/>
                <a:gd name="T73" fmla="*/ 379 h 1205"/>
                <a:gd name="T74" fmla="*/ 499 w 1221"/>
                <a:gd name="T75" fmla="*/ 400 h 1205"/>
                <a:gd name="T76" fmla="*/ 463 w 1221"/>
                <a:gd name="T77" fmla="*/ 435 h 1205"/>
                <a:gd name="T78" fmla="*/ 413 w 1221"/>
                <a:gd name="T79" fmla="*/ 455 h 1205"/>
                <a:gd name="T80" fmla="*/ 360 w 1221"/>
                <a:gd name="T81" fmla="*/ 509 h 1205"/>
                <a:gd name="T82" fmla="*/ 344 w 1221"/>
                <a:gd name="T83" fmla="*/ 555 h 1205"/>
                <a:gd name="T84" fmla="*/ 310 w 1221"/>
                <a:gd name="T85" fmla="*/ 591 h 1205"/>
                <a:gd name="T86" fmla="*/ 279 w 1221"/>
                <a:gd name="T87" fmla="*/ 623 h 1205"/>
                <a:gd name="T88" fmla="*/ 279 w 1221"/>
                <a:gd name="T89" fmla="*/ 1103 h 1205"/>
                <a:gd name="T90" fmla="*/ 281 w 1221"/>
                <a:gd name="T91" fmla="*/ 1136 h 1205"/>
                <a:gd name="T92" fmla="*/ 274 w 1221"/>
                <a:gd name="T93" fmla="*/ 1204 h 1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21" h="1205">
                  <a:moveTo>
                    <a:pt x="274" y="1204"/>
                  </a:moveTo>
                  <a:cubicBezTo>
                    <a:pt x="187" y="1204"/>
                    <a:pt x="100" y="1204"/>
                    <a:pt x="13" y="1205"/>
                  </a:cubicBezTo>
                  <a:cubicBezTo>
                    <a:pt x="2" y="1205"/>
                    <a:pt x="0" y="1201"/>
                    <a:pt x="1" y="1192"/>
                  </a:cubicBezTo>
                  <a:cubicBezTo>
                    <a:pt x="1" y="1189"/>
                    <a:pt x="1" y="1186"/>
                    <a:pt x="1" y="1182"/>
                  </a:cubicBezTo>
                  <a:cubicBezTo>
                    <a:pt x="1" y="797"/>
                    <a:pt x="1" y="412"/>
                    <a:pt x="1" y="27"/>
                  </a:cubicBezTo>
                  <a:cubicBezTo>
                    <a:pt x="0" y="7"/>
                    <a:pt x="5" y="0"/>
                    <a:pt x="26" y="1"/>
                  </a:cubicBezTo>
                  <a:cubicBezTo>
                    <a:pt x="100" y="2"/>
                    <a:pt x="174" y="2"/>
                    <a:pt x="247" y="1"/>
                  </a:cubicBezTo>
                  <a:cubicBezTo>
                    <a:pt x="264" y="1"/>
                    <a:pt x="269" y="5"/>
                    <a:pt x="269" y="22"/>
                  </a:cubicBezTo>
                  <a:cubicBezTo>
                    <a:pt x="268" y="97"/>
                    <a:pt x="269" y="173"/>
                    <a:pt x="269" y="248"/>
                  </a:cubicBezTo>
                  <a:cubicBezTo>
                    <a:pt x="269" y="257"/>
                    <a:pt x="263" y="271"/>
                    <a:pt x="280" y="271"/>
                  </a:cubicBezTo>
                  <a:cubicBezTo>
                    <a:pt x="299" y="272"/>
                    <a:pt x="297" y="260"/>
                    <a:pt x="297" y="247"/>
                  </a:cubicBezTo>
                  <a:cubicBezTo>
                    <a:pt x="297" y="173"/>
                    <a:pt x="298" y="99"/>
                    <a:pt x="296" y="25"/>
                  </a:cubicBezTo>
                  <a:cubicBezTo>
                    <a:pt x="296" y="5"/>
                    <a:pt x="303" y="1"/>
                    <a:pt x="321" y="1"/>
                  </a:cubicBezTo>
                  <a:cubicBezTo>
                    <a:pt x="515" y="1"/>
                    <a:pt x="708" y="1"/>
                    <a:pt x="901" y="1"/>
                  </a:cubicBezTo>
                  <a:cubicBezTo>
                    <a:pt x="919" y="1"/>
                    <a:pt x="926" y="5"/>
                    <a:pt x="925" y="24"/>
                  </a:cubicBezTo>
                  <a:cubicBezTo>
                    <a:pt x="924" y="98"/>
                    <a:pt x="925" y="173"/>
                    <a:pt x="925" y="248"/>
                  </a:cubicBezTo>
                  <a:cubicBezTo>
                    <a:pt x="925" y="258"/>
                    <a:pt x="919" y="270"/>
                    <a:pt x="939" y="270"/>
                  </a:cubicBezTo>
                  <a:cubicBezTo>
                    <a:pt x="958" y="270"/>
                    <a:pt x="953" y="258"/>
                    <a:pt x="953" y="249"/>
                  </a:cubicBezTo>
                  <a:cubicBezTo>
                    <a:pt x="953" y="173"/>
                    <a:pt x="953" y="98"/>
                    <a:pt x="953" y="23"/>
                  </a:cubicBezTo>
                  <a:cubicBezTo>
                    <a:pt x="952" y="7"/>
                    <a:pt x="956" y="1"/>
                    <a:pt x="973" y="1"/>
                  </a:cubicBezTo>
                  <a:cubicBezTo>
                    <a:pt x="1050" y="2"/>
                    <a:pt x="1127" y="2"/>
                    <a:pt x="1203" y="1"/>
                  </a:cubicBezTo>
                  <a:cubicBezTo>
                    <a:pt x="1217" y="1"/>
                    <a:pt x="1221" y="4"/>
                    <a:pt x="1221" y="18"/>
                  </a:cubicBezTo>
                  <a:cubicBezTo>
                    <a:pt x="1221" y="408"/>
                    <a:pt x="1221" y="798"/>
                    <a:pt x="1221" y="1188"/>
                  </a:cubicBezTo>
                  <a:cubicBezTo>
                    <a:pt x="1221" y="1202"/>
                    <a:pt x="1218" y="1205"/>
                    <a:pt x="1204" y="1205"/>
                  </a:cubicBezTo>
                  <a:cubicBezTo>
                    <a:pt x="1118" y="1204"/>
                    <a:pt x="1033" y="1204"/>
                    <a:pt x="948" y="1204"/>
                  </a:cubicBezTo>
                  <a:cubicBezTo>
                    <a:pt x="938" y="1184"/>
                    <a:pt x="946" y="1162"/>
                    <a:pt x="941" y="1142"/>
                  </a:cubicBezTo>
                  <a:cubicBezTo>
                    <a:pt x="940" y="1140"/>
                    <a:pt x="940" y="1137"/>
                    <a:pt x="941" y="1135"/>
                  </a:cubicBezTo>
                  <a:cubicBezTo>
                    <a:pt x="943" y="1110"/>
                    <a:pt x="942" y="1086"/>
                    <a:pt x="943" y="1061"/>
                  </a:cubicBezTo>
                  <a:cubicBezTo>
                    <a:pt x="943" y="916"/>
                    <a:pt x="943" y="771"/>
                    <a:pt x="943" y="625"/>
                  </a:cubicBezTo>
                  <a:cubicBezTo>
                    <a:pt x="943" y="593"/>
                    <a:pt x="942" y="592"/>
                    <a:pt x="910" y="591"/>
                  </a:cubicBezTo>
                  <a:cubicBezTo>
                    <a:pt x="881" y="590"/>
                    <a:pt x="876" y="585"/>
                    <a:pt x="878" y="556"/>
                  </a:cubicBezTo>
                  <a:cubicBezTo>
                    <a:pt x="880" y="536"/>
                    <a:pt x="874" y="520"/>
                    <a:pt x="859" y="506"/>
                  </a:cubicBezTo>
                  <a:cubicBezTo>
                    <a:pt x="842" y="489"/>
                    <a:pt x="825" y="472"/>
                    <a:pt x="808" y="455"/>
                  </a:cubicBezTo>
                  <a:cubicBezTo>
                    <a:pt x="795" y="441"/>
                    <a:pt x="780" y="434"/>
                    <a:pt x="761" y="435"/>
                  </a:cubicBezTo>
                  <a:cubicBezTo>
                    <a:pt x="728" y="435"/>
                    <a:pt x="724" y="431"/>
                    <a:pt x="723" y="400"/>
                  </a:cubicBezTo>
                  <a:cubicBezTo>
                    <a:pt x="723" y="385"/>
                    <a:pt x="717" y="379"/>
                    <a:pt x="702" y="379"/>
                  </a:cubicBezTo>
                  <a:cubicBezTo>
                    <a:pt x="641" y="379"/>
                    <a:pt x="581" y="379"/>
                    <a:pt x="520" y="379"/>
                  </a:cubicBezTo>
                  <a:cubicBezTo>
                    <a:pt x="504" y="379"/>
                    <a:pt x="499" y="385"/>
                    <a:pt x="499" y="400"/>
                  </a:cubicBezTo>
                  <a:cubicBezTo>
                    <a:pt x="498" y="433"/>
                    <a:pt x="496" y="435"/>
                    <a:pt x="463" y="435"/>
                  </a:cubicBezTo>
                  <a:cubicBezTo>
                    <a:pt x="442" y="434"/>
                    <a:pt x="427" y="441"/>
                    <a:pt x="413" y="455"/>
                  </a:cubicBezTo>
                  <a:cubicBezTo>
                    <a:pt x="395" y="473"/>
                    <a:pt x="378" y="492"/>
                    <a:pt x="360" y="509"/>
                  </a:cubicBezTo>
                  <a:cubicBezTo>
                    <a:pt x="346" y="521"/>
                    <a:pt x="344" y="538"/>
                    <a:pt x="344" y="555"/>
                  </a:cubicBezTo>
                  <a:cubicBezTo>
                    <a:pt x="344" y="584"/>
                    <a:pt x="338" y="590"/>
                    <a:pt x="310" y="591"/>
                  </a:cubicBezTo>
                  <a:cubicBezTo>
                    <a:pt x="279" y="592"/>
                    <a:pt x="279" y="592"/>
                    <a:pt x="279" y="623"/>
                  </a:cubicBezTo>
                  <a:cubicBezTo>
                    <a:pt x="279" y="783"/>
                    <a:pt x="279" y="943"/>
                    <a:pt x="279" y="1103"/>
                  </a:cubicBezTo>
                  <a:cubicBezTo>
                    <a:pt x="279" y="1114"/>
                    <a:pt x="280" y="1125"/>
                    <a:pt x="281" y="1136"/>
                  </a:cubicBezTo>
                  <a:cubicBezTo>
                    <a:pt x="277" y="1159"/>
                    <a:pt x="282" y="1182"/>
                    <a:pt x="274" y="1204"/>
                  </a:cubicBezTo>
                  <a:close/>
                </a:path>
              </a:pathLst>
            </a:custGeom>
            <a:grpFill/>
            <a:ln w="9525">
              <a:solidFill>
                <a:schemeClr val="bg2">
                  <a:lumMod val="50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3" name="Freeform 31">
              <a:extLst>
                <a:ext uri="{FF2B5EF4-FFF2-40B4-BE49-F238E27FC236}">
                  <a16:creationId xmlns:a16="http://schemas.microsoft.com/office/drawing/2014/main" id="{D3752953-D2DF-46A3-8318-ECE7D8DC14D8}"/>
                </a:ext>
              </a:extLst>
            </p:cNvPr>
            <p:cNvSpPr>
              <a:spLocks/>
            </p:cNvSpPr>
            <p:nvPr/>
          </p:nvSpPr>
          <p:spPr bwMode="auto">
            <a:xfrm>
              <a:off x="5859300" y="3718126"/>
              <a:ext cx="716233" cy="242417"/>
            </a:xfrm>
            <a:custGeom>
              <a:avLst/>
              <a:gdLst>
                <a:gd name="T0" fmla="*/ 4 w 683"/>
                <a:gd name="T1" fmla="*/ 230 h 231"/>
                <a:gd name="T2" fmla="*/ 9 w 683"/>
                <a:gd name="T3" fmla="*/ 165 h 231"/>
                <a:gd name="T4" fmla="*/ 33 w 683"/>
                <a:gd name="T5" fmla="*/ 157 h 231"/>
                <a:gd name="T6" fmla="*/ 111 w 683"/>
                <a:gd name="T7" fmla="*/ 157 h 231"/>
                <a:gd name="T8" fmla="*/ 133 w 683"/>
                <a:gd name="T9" fmla="*/ 135 h 231"/>
                <a:gd name="T10" fmla="*/ 133 w 683"/>
                <a:gd name="T11" fmla="*/ 33 h 231"/>
                <a:gd name="T12" fmla="*/ 165 w 683"/>
                <a:gd name="T13" fmla="*/ 1 h 231"/>
                <a:gd name="T14" fmla="*/ 517 w 683"/>
                <a:gd name="T15" fmla="*/ 1 h 231"/>
                <a:gd name="T16" fmla="*/ 549 w 683"/>
                <a:gd name="T17" fmla="*/ 32 h 231"/>
                <a:gd name="T18" fmla="*/ 549 w 683"/>
                <a:gd name="T19" fmla="*/ 132 h 231"/>
                <a:gd name="T20" fmla="*/ 556 w 683"/>
                <a:gd name="T21" fmla="*/ 158 h 231"/>
                <a:gd name="T22" fmla="*/ 635 w 683"/>
                <a:gd name="T23" fmla="*/ 161 h 231"/>
                <a:gd name="T24" fmla="*/ 674 w 683"/>
                <a:gd name="T25" fmla="*/ 167 h 231"/>
                <a:gd name="T26" fmla="*/ 678 w 683"/>
                <a:gd name="T27" fmla="*/ 230 h 231"/>
                <a:gd name="T28" fmla="*/ 424 w 683"/>
                <a:gd name="T29" fmla="*/ 231 h 231"/>
                <a:gd name="T30" fmla="*/ 4 w 683"/>
                <a:gd name="T31" fmla="*/ 230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83" h="231">
                  <a:moveTo>
                    <a:pt x="4" y="230"/>
                  </a:moveTo>
                  <a:cubicBezTo>
                    <a:pt x="6" y="208"/>
                    <a:pt x="0" y="186"/>
                    <a:pt x="9" y="165"/>
                  </a:cubicBezTo>
                  <a:cubicBezTo>
                    <a:pt x="14" y="154"/>
                    <a:pt x="25" y="157"/>
                    <a:pt x="33" y="157"/>
                  </a:cubicBezTo>
                  <a:cubicBezTo>
                    <a:pt x="59" y="156"/>
                    <a:pt x="85" y="156"/>
                    <a:pt x="111" y="157"/>
                  </a:cubicBezTo>
                  <a:cubicBezTo>
                    <a:pt x="127" y="157"/>
                    <a:pt x="133" y="150"/>
                    <a:pt x="133" y="135"/>
                  </a:cubicBezTo>
                  <a:cubicBezTo>
                    <a:pt x="132" y="101"/>
                    <a:pt x="132" y="67"/>
                    <a:pt x="133" y="33"/>
                  </a:cubicBezTo>
                  <a:cubicBezTo>
                    <a:pt x="133" y="5"/>
                    <a:pt x="137" y="1"/>
                    <a:pt x="165" y="1"/>
                  </a:cubicBezTo>
                  <a:cubicBezTo>
                    <a:pt x="283" y="0"/>
                    <a:pt x="400" y="0"/>
                    <a:pt x="517" y="1"/>
                  </a:cubicBezTo>
                  <a:cubicBezTo>
                    <a:pt x="544" y="1"/>
                    <a:pt x="549" y="5"/>
                    <a:pt x="549" y="32"/>
                  </a:cubicBezTo>
                  <a:cubicBezTo>
                    <a:pt x="550" y="65"/>
                    <a:pt x="549" y="99"/>
                    <a:pt x="549" y="132"/>
                  </a:cubicBezTo>
                  <a:cubicBezTo>
                    <a:pt x="549" y="141"/>
                    <a:pt x="548" y="151"/>
                    <a:pt x="556" y="158"/>
                  </a:cubicBezTo>
                  <a:cubicBezTo>
                    <a:pt x="582" y="166"/>
                    <a:pt x="609" y="159"/>
                    <a:pt x="635" y="161"/>
                  </a:cubicBezTo>
                  <a:cubicBezTo>
                    <a:pt x="648" y="162"/>
                    <a:pt x="662" y="157"/>
                    <a:pt x="674" y="167"/>
                  </a:cubicBezTo>
                  <a:cubicBezTo>
                    <a:pt x="683" y="188"/>
                    <a:pt x="676" y="209"/>
                    <a:pt x="678" y="230"/>
                  </a:cubicBezTo>
                  <a:cubicBezTo>
                    <a:pt x="593" y="230"/>
                    <a:pt x="509" y="231"/>
                    <a:pt x="424" y="231"/>
                  </a:cubicBezTo>
                  <a:cubicBezTo>
                    <a:pt x="284" y="231"/>
                    <a:pt x="144" y="230"/>
                    <a:pt x="4" y="230"/>
                  </a:cubicBezTo>
                  <a:close/>
                </a:path>
              </a:pathLst>
            </a:custGeom>
            <a:grpFill/>
            <a:ln w="9525">
              <a:solidFill>
                <a:schemeClr val="bg2">
                  <a:lumMod val="50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34">
              <a:extLst>
                <a:ext uri="{FF2B5EF4-FFF2-40B4-BE49-F238E27FC236}">
                  <a16:creationId xmlns:a16="http://schemas.microsoft.com/office/drawing/2014/main" id="{E07E3828-51AF-464D-96B7-FF115AE9FE81}"/>
                </a:ext>
              </a:extLst>
            </p:cNvPr>
            <p:cNvSpPr>
              <a:spLocks/>
            </p:cNvSpPr>
            <p:nvPr/>
          </p:nvSpPr>
          <p:spPr bwMode="auto">
            <a:xfrm>
              <a:off x="6034379" y="2807224"/>
              <a:ext cx="367911" cy="162836"/>
            </a:xfrm>
            <a:custGeom>
              <a:avLst/>
              <a:gdLst>
                <a:gd name="T0" fmla="*/ 30 w 351"/>
                <a:gd name="T1" fmla="*/ 110 h 155"/>
                <a:gd name="T2" fmla="*/ 28 w 351"/>
                <a:gd name="T3" fmla="*/ 108 h 155"/>
                <a:gd name="T4" fmla="*/ 15 w 351"/>
                <a:gd name="T5" fmla="*/ 94 h 155"/>
                <a:gd name="T6" fmla="*/ 16 w 351"/>
                <a:gd name="T7" fmla="*/ 94 h 155"/>
                <a:gd name="T8" fmla="*/ 16 w 351"/>
                <a:gd name="T9" fmla="*/ 55 h 155"/>
                <a:gd name="T10" fmla="*/ 36 w 351"/>
                <a:gd name="T11" fmla="*/ 37 h 155"/>
                <a:gd name="T12" fmla="*/ 47 w 351"/>
                <a:gd name="T13" fmla="*/ 23 h 155"/>
                <a:gd name="T14" fmla="*/ 89 w 351"/>
                <a:gd name="T15" fmla="*/ 4 h 155"/>
                <a:gd name="T16" fmla="*/ 270 w 351"/>
                <a:gd name="T17" fmla="*/ 5 h 155"/>
                <a:gd name="T18" fmla="*/ 316 w 351"/>
                <a:gd name="T19" fmla="*/ 41 h 155"/>
                <a:gd name="T20" fmla="*/ 334 w 351"/>
                <a:gd name="T21" fmla="*/ 59 h 155"/>
                <a:gd name="T22" fmla="*/ 334 w 351"/>
                <a:gd name="T23" fmla="*/ 93 h 155"/>
                <a:gd name="T24" fmla="*/ 325 w 351"/>
                <a:gd name="T25" fmla="*/ 101 h 155"/>
                <a:gd name="T26" fmla="*/ 299 w 351"/>
                <a:gd name="T27" fmla="*/ 130 h 155"/>
                <a:gd name="T28" fmla="*/ 251 w 351"/>
                <a:gd name="T29" fmla="*/ 148 h 155"/>
                <a:gd name="T30" fmla="*/ 92 w 351"/>
                <a:gd name="T31" fmla="*/ 148 h 155"/>
                <a:gd name="T32" fmla="*/ 36 w 351"/>
                <a:gd name="T33" fmla="*/ 116 h 155"/>
                <a:gd name="T34" fmla="*/ 30 w 351"/>
                <a:gd name="T35" fmla="*/ 11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1" h="155">
                  <a:moveTo>
                    <a:pt x="30" y="110"/>
                  </a:moveTo>
                  <a:cubicBezTo>
                    <a:pt x="29" y="110"/>
                    <a:pt x="28" y="109"/>
                    <a:pt x="28" y="108"/>
                  </a:cubicBezTo>
                  <a:cubicBezTo>
                    <a:pt x="26" y="101"/>
                    <a:pt x="21" y="97"/>
                    <a:pt x="15" y="94"/>
                  </a:cubicBezTo>
                  <a:cubicBezTo>
                    <a:pt x="16" y="94"/>
                    <a:pt x="16" y="94"/>
                    <a:pt x="16" y="94"/>
                  </a:cubicBezTo>
                  <a:cubicBezTo>
                    <a:pt x="0" y="76"/>
                    <a:pt x="0" y="73"/>
                    <a:pt x="16" y="55"/>
                  </a:cubicBezTo>
                  <a:cubicBezTo>
                    <a:pt x="23" y="49"/>
                    <a:pt x="31" y="45"/>
                    <a:pt x="36" y="37"/>
                  </a:cubicBezTo>
                  <a:cubicBezTo>
                    <a:pt x="39" y="32"/>
                    <a:pt x="43" y="27"/>
                    <a:pt x="47" y="23"/>
                  </a:cubicBezTo>
                  <a:cubicBezTo>
                    <a:pt x="59" y="12"/>
                    <a:pt x="71" y="0"/>
                    <a:pt x="89" y="4"/>
                  </a:cubicBezTo>
                  <a:cubicBezTo>
                    <a:pt x="149" y="5"/>
                    <a:pt x="210" y="4"/>
                    <a:pt x="270" y="5"/>
                  </a:cubicBezTo>
                  <a:cubicBezTo>
                    <a:pt x="293" y="7"/>
                    <a:pt x="301" y="28"/>
                    <a:pt x="316" y="41"/>
                  </a:cubicBezTo>
                  <a:cubicBezTo>
                    <a:pt x="323" y="46"/>
                    <a:pt x="328" y="53"/>
                    <a:pt x="334" y="59"/>
                  </a:cubicBezTo>
                  <a:cubicBezTo>
                    <a:pt x="351" y="75"/>
                    <a:pt x="351" y="77"/>
                    <a:pt x="334" y="93"/>
                  </a:cubicBezTo>
                  <a:cubicBezTo>
                    <a:pt x="331" y="96"/>
                    <a:pt x="329" y="99"/>
                    <a:pt x="325" y="101"/>
                  </a:cubicBezTo>
                  <a:cubicBezTo>
                    <a:pt x="316" y="111"/>
                    <a:pt x="308" y="121"/>
                    <a:pt x="299" y="130"/>
                  </a:cubicBezTo>
                  <a:cubicBezTo>
                    <a:pt x="286" y="144"/>
                    <a:pt x="271" y="151"/>
                    <a:pt x="251" y="148"/>
                  </a:cubicBezTo>
                  <a:cubicBezTo>
                    <a:pt x="198" y="147"/>
                    <a:pt x="145" y="147"/>
                    <a:pt x="92" y="148"/>
                  </a:cubicBezTo>
                  <a:cubicBezTo>
                    <a:pt x="64" y="155"/>
                    <a:pt x="53" y="130"/>
                    <a:pt x="36" y="116"/>
                  </a:cubicBezTo>
                  <a:cubicBezTo>
                    <a:pt x="34" y="114"/>
                    <a:pt x="33" y="111"/>
                    <a:pt x="30" y="110"/>
                  </a:cubicBezTo>
                  <a:close/>
                </a:path>
              </a:pathLst>
            </a:custGeom>
            <a:grpFill/>
            <a:ln w="9525">
              <a:solidFill>
                <a:schemeClr val="bg2">
                  <a:lumMod val="50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35" name="组合 34">
            <a:extLst>
              <a:ext uri="{FF2B5EF4-FFF2-40B4-BE49-F238E27FC236}">
                <a16:creationId xmlns:a16="http://schemas.microsoft.com/office/drawing/2014/main" id="{1346720B-9A29-4E17-9350-C83A1652F392}"/>
              </a:ext>
            </a:extLst>
          </p:cNvPr>
          <p:cNvGrpSpPr>
            <a:grpSpLocks noChangeAspect="1"/>
          </p:cNvGrpSpPr>
          <p:nvPr/>
        </p:nvGrpSpPr>
        <p:grpSpPr>
          <a:xfrm>
            <a:off x="6793740" y="5690479"/>
            <a:ext cx="885458" cy="720000"/>
            <a:chOff x="3977837" y="2665512"/>
            <a:chExt cx="1287483" cy="1046903"/>
          </a:xfrm>
          <a:solidFill>
            <a:schemeClr val="accent6"/>
          </a:solidFill>
        </p:grpSpPr>
        <p:sp>
          <p:nvSpPr>
            <p:cNvPr id="36" name="任意多边形: 形状 35">
              <a:extLst>
                <a:ext uri="{FF2B5EF4-FFF2-40B4-BE49-F238E27FC236}">
                  <a16:creationId xmlns:a16="http://schemas.microsoft.com/office/drawing/2014/main" id="{E67D8670-C362-4036-8644-C6EC276FE805}"/>
                </a:ext>
              </a:extLst>
            </p:cNvPr>
            <p:cNvSpPr>
              <a:spLocks/>
            </p:cNvSpPr>
            <p:nvPr/>
          </p:nvSpPr>
          <p:spPr bwMode="auto">
            <a:xfrm>
              <a:off x="4094835" y="2879831"/>
              <a:ext cx="1056020" cy="832584"/>
            </a:xfrm>
            <a:custGeom>
              <a:avLst/>
              <a:gdLst>
                <a:gd name="connsiteX0" fmla="*/ 799345 w 1056020"/>
                <a:gd name="connsiteY0" fmla="*/ 346359 h 832584"/>
                <a:gd name="connsiteX1" fmla="*/ 788955 w 1056020"/>
                <a:gd name="connsiteY1" fmla="*/ 357653 h 832584"/>
                <a:gd name="connsiteX2" fmla="*/ 788955 w 1056020"/>
                <a:gd name="connsiteY2" fmla="*/ 460167 h 832584"/>
                <a:gd name="connsiteX3" fmla="*/ 800211 w 1056020"/>
                <a:gd name="connsiteY3" fmla="*/ 471461 h 832584"/>
                <a:gd name="connsiteX4" fmla="*/ 891992 w 1056020"/>
                <a:gd name="connsiteY4" fmla="*/ 471461 h 832584"/>
                <a:gd name="connsiteX5" fmla="*/ 983773 w 1056020"/>
                <a:gd name="connsiteY5" fmla="*/ 471461 h 832584"/>
                <a:gd name="connsiteX6" fmla="*/ 996761 w 1056020"/>
                <a:gd name="connsiteY6" fmla="*/ 459298 h 832584"/>
                <a:gd name="connsiteX7" fmla="*/ 996761 w 1056020"/>
                <a:gd name="connsiteY7" fmla="*/ 357653 h 832584"/>
                <a:gd name="connsiteX8" fmla="*/ 986371 w 1056020"/>
                <a:gd name="connsiteY8" fmla="*/ 346359 h 832584"/>
                <a:gd name="connsiteX9" fmla="*/ 799345 w 1056020"/>
                <a:gd name="connsiteY9" fmla="*/ 346359 h 832584"/>
                <a:gd name="connsiteX10" fmla="*/ 72753 w 1056020"/>
                <a:gd name="connsiteY10" fmla="*/ 346359 h 832584"/>
                <a:gd name="connsiteX11" fmla="*/ 59765 w 1056020"/>
                <a:gd name="connsiteY11" fmla="*/ 360259 h 832584"/>
                <a:gd name="connsiteX12" fmla="*/ 59765 w 1056020"/>
                <a:gd name="connsiteY12" fmla="*/ 459298 h 832584"/>
                <a:gd name="connsiteX13" fmla="*/ 72753 w 1056020"/>
                <a:gd name="connsiteY13" fmla="*/ 471461 h 832584"/>
                <a:gd name="connsiteX14" fmla="*/ 162802 w 1056020"/>
                <a:gd name="connsiteY14" fmla="*/ 471461 h 832584"/>
                <a:gd name="connsiteX15" fmla="*/ 252852 w 1056020"/>
                <a:gd name="connsiteY15" fmla="*/ 471461 h 832584"/>
                <a:gd name="connsiteX16" fmla="*/ 267571 w 1056020"/>
                <a:gd name="connsiteY16" fmla="*/ 457561 h 832584"/>
                <a:gd name="connsiteX17" fmla="*/ 268437 w 1056020"/>
                <a:gd name="connsiteY17" fmla="*/ 360259 h 832584"/>
                <a:gd name="connsiteX18" fmla="*/ 253718 w 1056020"/>
                <a:gd name="connsiteY18" fmla="*/ 346359 h 832584"/>
                <a:gd name="connsiteX19" fmla="*/ 72753 w 1056020"/>
                <a:gd name="connsiteY19" fmla="*/ 346359 h 832584"/>
                <a:gd name="connsiteX20" fmla="*/ 351628 w 1056020"/>
                <a:gd name="connsiteY20" fmla="*/ 130597 h 832584"/>
                <a:gd name="connsiteX21" fmla="*/ 335147 w 1056020"/>
                <a:gd name="connsiteY21" fmla="*/ 147137 h 832584"/>
                <a:gd name="connsiteX22" fmla="*/ 335147 w 1056020"/>
                <a:gd name="connsiteY22" fmla="*/ 225484 h 832584"/>
                <a:gd name="connsiteX23" fmla="*/ 350761 w 1056020"/>
                <a:gd name="connsiteY23" fmla="*/ 241154 h 832584"/>
                <a:gd name="connsiteX24" fmla="*/ 376784 w 1056020"/>
                <a:gd name="connsiteY24" fmla="*/ 241154 h 832584"/>
                <a:gd name="connsiteX25" fmla="*/ 704681 w 1056020"/>
                <a:gd name="connsiteY25" fmla="*/ 241154 h 832584"/>
                <a:gd name="connsiteX26" fmla="*/ 722898 w 1056020"/>
                <a:gd name="connsiteY26" fmla="*/ 222873 h 832584"/>
                <a:gd name="connsiteX27" fmla="*/ 722898 w 1056020"/>
                <a:gd name="connsiteY27" fmla="*/ 146267 h 832584"/>
                <a:gd name="connsiteX28" fmla="*/ 707284 w 1056020"/>
                <a:gd name="connsiteY28" fmla="*/ 130597 h 832584"/>
                <a:gd name="connsiteX29" fmla="*/ 528589 w 1056020"/>
                <a:gd name="connsiteY29" fmla="*/ 130597 h 832584"/>
                <a:gd name="connsiteX30" fmla="*/ 351628 w 1056020"/>
                <a:gd name="connsiteY30" fmla="*/ 130597 h 832584"/>
                <a:gd name="connsiteX31" fmla="*/ 522889 w 1056020"/>
                <a:gd name="connsiteY31" fmla="*/ 6 h 832584"/>
                <a:gd name="connsiteX32" fmla="*/ 543616 w 1056020"/>
                <a:gd name="connsiteY32" fmla="*/ 2313 h 832584"/>
                <a:gd name="connsiteX33" fmla="*/ 551420 w 1056020"/>
                <a:gd name="connsiteY33" fmla="*/ 9261 h 832584"/>
                <a:gd name="connsiteX34" fmla="*/ 551420 w 1056020"/>
                <a:gd name="connsiteY34" fmla="*/ 19683 h 832584"/>
                <a:gd name="connsiteX35" fmla="*/ 554888 w 1056020"/>
                <a:gd name="connsiteY35" fmla="*/ 51817 h 832584"/>
                <a:gd name="connsiteX36" fmla="*/ 599105 w 1056020"/>
                <a:gd name="connsiteY36" fmla="*/ 54422 h 832584"/>
                <a:gd name="connsiteX37" fmla="*/ 605174 w 1056020"/>
                <a:gd name="connsiteY37" fmla="*/ 44869 h 832584"/>
                <a:gd name="connsiteX38" fmla="*/ 605174 w 1056020"/>
                <a:gd name="connsiteY38" fmla="*/ 13603 h 832584"/>
                <a:gd name="connsiteX39" fmla="*/ 616445 w 1056020"/>
                <a:gd name="connsiteY39" fmla="*/ 2313 h 832584"/>
                <a:gd name="connsiteX40" fmla="*/ 650259 w 1056020"/>
                <a:gd name="connsiteY40" fmla="*/ 34447 h 832584"/>
                <a:gd name="connsiteX41" fmla="*/ 670200 w 1056020"/>
                <a:gd name="connsiteY41" fmla="*/ 54422 h 832584"/>
                <a:gd name="connsiteX42" fmla="*/ 704014 w 1056020"/>
                <a:gd name="connsiteY42" fmla="*/ 20551 h 832584"/>
                <a:gd name="connsiteX43" fmla="*/ 722221 w 1056020"/>
                <a:gd name="connsiteY43" fmla="*/ 1445 h 832584"/>
                <a:gd name="connsiteX44" fmla="*/ 797651 w 1056020"/>
                <a:gd name="connsiteY44" fmla="*/ 2313 h 832584"/>
                <a:gd name="connsiteX45" fmla="*/ 813257 w 1056020"/>
                <a:gd name="connsiteY45" fmla="*/ 17077 h 832584"/>
                <a:gd name="connsiteX46" fmla="*/ 813257 w 1056020"/>
                <a:gd name="connsiteY46" fmla="*/ 44869 h 832584"/>
                <a:gd name="connsiteX47" fmla="*/ 795917 w 1056020"/>
                <a:gd name="connsiteY47" fmla="*/ 66581 h 832584"/>
                <a:gd name="connsiteX48" fmla="*/ 788981 w 1056020"/>
                <a:gd name="connsiteY48" fmla="*/ 77003 h 832584"/>
                <a:gd name="connsiteX49" fmla="*/ 788981 w 1056020"/>
                <a:gd name="connsiteY49" fmla="*/ 255910 h 832584"/>
                <a:gd name="connsiteX50" fmla="*/ 799385 w 1056020"/>
                <a:gd name="connsiteY50" fmla="*/ 266332 h 832584"/>
                <a:gd name="connsiteX51" fmla="*/ 986659 w 1056020"/>
                <a:gd name="connsiteY51" fmla="*/ 266332 h 832584"/>
                <a:gd name="connsiteX52" fmla="*/ 997063 w 1056020"/>
                <a:gd name="connsiteY52" fmla="*/ 258516 h 832584"/>
                <a:gd name="connsiteX53" fmla="*/ 1011803 w 1056020"/>
                <a:gd name="connsiteY53" fmla="*/ 245489 h 832584"/>
                <a:gd name="connsiteX54" fmla="*/ 1027409 w 1056020"/>
                <a:gd name="connsiteY54" fmla="*/ 241146 h 832584"/>
                <a:gd name="connsiteX55" fmla="*/ 1047350 w 1056020"/>
                <a:gd name="connsiteY55" fmla="*/ 242015 h 832584"/>
                <a:gd name="connsiteX56" fmla="*/ 1056020 w 1056020"/>
                <a:gd name="connsiteY56" fmla="*/ 255910 h 832584"/>
                <a:gd name="connsiteX57" fmla="*/ 1056020 w 1056020"/>
                <a:gd name="connsiteY57" fmla="*/ 820425 h 832584"/>
                <a:gd name="connsiteX58" fmla="*/ 1043015 w 1056020"/>
                <a:gd name="connsiteY58" fmla="*/ 832584 h 832584"/>
                <a:gd name="connsiteX59" fmla="*/ 738694 w 1056020"/>
                <a:gd name="connsiteY59" fmla="*/ 832584 h 832584"/>
                <a:gd name="connsiteX60" fmla="*/ 723955 w 1056020"/>
                <a:gd name="connsiteY60" fmla="*/ 814346 h 832584"/>
                <a:gd name="connsiteX61" fmla="*/ 723088 w 1056020"/>
                <a:gd name="connsiteY61" fmla="*/ 301072 h 832584"/>
                <a:gd name="connsiteX62" fmla="*/ 703147 w 1056020"/>
                <a:gd name="connsiteY62" fmla="*/ 281097 h 832584"/>
                <a:gd name="connsiteX63" fmla="*/ 351140 w 1056020"/>
                <a:gd name="connsiteY63" fmla="*/ 281097 h 832584"/>
                <a:gd name="connsiteX64" fmla="*/ 333800 w 1056020"/>
                <a:gd name="connsiteY64" fmla="*/ 297598 h 832584"/>
                <a:gd name="connsiteX65" fmla="*/ 331199 w 1056020"/>
                <a:gd name="connsiteY65" fmla="*/ 818688 h 832584"/>
                <a:gd name="connsiteX66" fmla="*/ 317326 w 1056020"/>
                <a:gd name="connsiteY66" fmla="*/ 832584 h 832584"/>
                <a:gd name="connsiteX67" fmla="*/ 15606 w 1056020"/>
                <a:gd name="connsiteY67" fmla="*/ 832584 h 832584"/>
                <a:gd name="connsiteX68" fmla="*/ 0 w 1056020"/>
                <a:gd name="connsiteY68" fmla="*/ 817820 h 832584"/>
                <a:gd name="connsiteX69" fmla="*/ 0 w 1056020"/>
                <a:gd name="connsiteY69" fmla="*/ 261990 h 832584"/>
                <a:gd name="connsiteX70" fmla="*/ 17340 w 1056020"/>
                <a:gd name="connsiteY70" fmla="*/ 245489 h 832584"/>
                <a:gd name="connsiteX71" fmla="*/ 46819 w 1056020"/>
                <a:gd name="connsiteY71" fmla="*/ 245489 h 832584"/>
                <a:gd name="connsiteX72" fmla="*/ 59824 w 1056020"/>
                <a:gd name="connsiteY72" fmla="*/ 257647 h 832584"/>
                <a:gd name="connsiteX73" fmla="*/ 69361 w 1056020"/>
                <a:gd name="connsiteY73" fmla="*/ 266332 h 832584"/>
                <a:gd name="connsiteX74" fmla="*/ 256636 w 1056020"/>
                <a:gd name="connsiteY74" fmla="*/ 266332 h 832584"/>
                <a:gd name="connsiteX75" fmla="*/ 267907 w 1056020"/>
                <a:gd name="connsiteY75" fmla="*/ 253305 h 832584"/>
                <a:gd name="connsiteX76" fmla="*/ 267907 w 1056020"/>
                <a:gd name="connsiteY76" fmla="*/ 77871 h 832584"/>
                <a:gd name="connsiteX77" fmla="*/ 254035 w 1056020"/>
                <a:gd name="connsiteY77" fmla="*/ 65712 h 832584"/>
                <a:gd name="connsiteX78" fmla="*/ 241896 w 1056020"/>
                <a:gd name="connsiteY78" fmla="*/ 52685 h 832584"/>
                <a:gd name="connsiteX79" fmla="*/ 244497 w 1056020"/>
                <a:gd name="connsiteY79" fmla="*/ 5787 h 832584"/>
                <a:gd name="connsiteX80" fmla="*/ 290449 w 1056020"/>
                <a:gd name="connsiteY80" fmla="*/ 2313 h 832584"/>
                <a:gd name="connsiteX81" fmla="*/ 333800 w 1056020"/>
                <a:gd name="connsiteY81" fmla="*/ 2313 h 832584"/>
                <a:gd name="connsiteX82" fmla="*/ 352007 w 1056020"/>
                <a:gd name="connsiteY82" fmla="*/ 21420 h 832584"/>
                <a:gd name="connsiteX83" fmla="*/ 384953 w 1056020"/>
                <a:gd name="connsiteY83" fmla="*/ 54422 h 832584"/>
                <a:gd name="connsiteX84" fmla="*/ 405762 w 1056020"/>
                <a:gd name="connsiteY84" fmla="*/ 32710 h 832584"/>
                <a:gd name="connsiteX85" fmla="*/ 434373 w 1056020"/>
                <a:gd name="connsiteY85" fmla="*/ 2313 h 832584"/>
                <a:gd name="connsiteX86" fmla="*/ 452580 w 1056020"/>
                <a:gd name="connsiteY86" fmla="*/ 19683 h 832584"/>
                <a:gd name="connsiteX87" fmla="*/ 485527 w 1056020"/>
                <a:gd name="connsiteY87" fmla="*/ 54422 h 832584"/>
                <a:gd name="connsiteX88" fmla="*/ 504601 w 1056020"/>
                <a:gd name="connsiteY88" fmla="*/ 36184 h 832584"/>
                <a:gd name="connsiteX89" fmla="*/ 504601 w 1056020"/>
                <a:gd name="connsiteY89" fmla="*/ 34447 h 832584"/>
                <a:gd name="connsiteX90" fmla="*/ 522889 w 1056020"/>
                <a:gd name="connsiteY90" fmla="*/ 6 h 83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056020" h="832584">
                  <a:moveTo>
                    <a:pt x="799345" y="346359"/>
                  </a:moveTo>
                  <a:cubicBezTo>
                    <a:pt x="790687" y="346359"/>
                    <a:pt x="788955" y="349834"/>
                    <a:pt x="788955" y="357653"/>
                  </a:cubicBezTo>
                  <a:cubicBezTo>
                    <a:pt x="788955" y="391535"/>
                    <a:pt x="788955" y="425417"/>
                    <a:pt x="788955" y="460167"/>
                  </a:cubicBezTo>
                  <a:cubicBezTo>
                    <a:pt x="788089" y="468855"/>
                    <a:pt x="791553" y="471461"/>
                    <a:pt x="800211" y="471461"/>
                  </a:cubicBezTo>
                  <a:cubicBezTo>
                    <a:pt x="830516" y="471461"/>
                    <a:pt x="861687" y="471461"/>
                    <a:pt x="891992" y="471461"/>
                  </a:cubicBezTo>
                  <a:cubicBezTo>
                    <a:pt x="922297" y="471461"/>
                    <a:pt x="952602" y="471461"/>
                    <a:pt x="983773" y="471461"/>
                  </a:cubicBezTo>
                  <a:cubicBezTo>
                    <a:pt x="992432" y="471461"/>
                    <a:pt x="996761" y="470592"/>
                    <a:pt x="996761" y="459298"/>
                  </a:cubicBezTo>
                  <a:cubicBezTo>
                    <a:pt x="995895" y="425417"/>
                    <a:pt x="996761" y="391535"/>
                    <a:pt x="996761" y="357653"/>
                  </a:cubicBezTo>
                  <a:cubicBezTo>
                    <a:pt x="996761" y="348965"/>
                    <a:pt x="994164" y="346359"/>
                    <a:pt x="986371" y="346359"/>
                  </a:cubicBezTo>
                  <a:cubicBezTo>
                    <a:pt x="924029" y="346359"/>
                    <a:pt x="861687" y="346359"/>
                    <a:pt x="799345" y="346359"/>
                  </a:cubicBezTo>
                  <a:close/>
                  <a:moveTo>
                    <a:pt x="72753" y="346359"/>
                  </a:moveTo>
                  <a:cubicBezTo>
                    <a:pt x="60631" y="346359"/>
                    <a:pt x="59765" y="350703"/>
                    <a:pt x="59765" y="360259"/>
                  </a:cubicBezTo>
                  <a:cubicBezTo>
                    <a:pt x="60631" y="393272"/>
                    <a:pt x="60631" y="426285"/>
                    <a:pt x="59765" y="459298"/>
                  </a:cubicBezTo>
                  <a:cubicBezTo>
                    <a:pt x="59765" y="469724"/>
                    <a:pt x="63229" y="471461"/>
                    <a:pt x="72753" y="471461"/>
                  </a:cubicBezTo>
                  <a:cubicBezTo>
                    <a:pt x="103058" y="470592"/>
                    <a:pt x="132497" y="471461"/>
                    <a:pt x="162802" y="471461"/>
                  </a:cubicBezTo>
                  <a:cubicBezTo>
                    <a:pt x="192242" y="471461"/>
                    <a:pt x="222547" y="470592"/>
                    <a:pt x="252852" y="471461"/>
                  </a:cubicBezTo>
                  <a:cubicBezTo>
                    <a:pt x="264108" y="471461"/>
                    <a:pt x="267571" y="468855"/>
                    <a:pt x="267571" y="457561"/>
                  </a:cubicBezTo>
                  <a:cubicBezTo>
                    <a:pt x="267571" y="424548"/>
                    <a:pt x="267571" y="392404"/>
                    <a:pt x="268437" y="360259"/>
                  </a:cubicBezTo>
                  <a:cubicBezTo>
                    <a:pt x="268437" y="348965"/>
                    <a:pt x="264108" y="346359"/>
                    <a:pt x="253718" y="346359"/>
                  </a:cubicBezTo>
                  <a:cubicBezTo>
                    <a:pt x="193108" y="346359"/>
                    <a:pt x="133363" y="346359"/>
                    <a:pt x="72753" y="346359"/>
                  </a:cubicBezTo>
                  <a:close/>
                  <a:moveTo>
                    <a:pt x="351628" y="130597"/>
                  </a:moveTo>
                  <a:cubicBezTo>
                    <a:pt x="338617" y="130597"/>
                    <a:pt x="334279" y="134079"/>
                    <a:pt x="335147" y="147137"/>
                  </a:cubicBezTo>
                  <a:cubicBezTo>
                    <a:pt x="336014" y="173253"/>
                    <a:pt x="336014" y="199368"/>
                    <a:pt x="335147" y="225484"/>
                  </a:cubicBezTo>
                  <a:cubicBezTo>
                    <a:pt x="334279" y="238542"/>
                    <a:pt x="339484" y="242024"/>
                    <a:pt x="350761" y="241154"/>
                  </a:cubicBezTo>
                  <a:cubicBezTo>
                    <a:pt x="359435" y="240283"/>
                    <a:pt x="368110" y="241154"/>
                    <a:pt x="376784" y="241154"/>
                  </a:cubicBezTo>
                  <a:cubicBezTo>
                    <a:pt x="486083" y="241154"/>
                    <a:pt x="595382" y="240283"/>
                    <a:pt x="704681" y="241154"/>
                  </a:cubicBezTo>
                  <a:cubicBezTo>
                    <a:pt x="719428" y="241154"/>
                    <a:pt x="723765" y="236801"/>
                    <a:pt x="722898" y="222873"/>
                  </a:cubicBezTo>
                  <a:cubicBezTo>
                    <a:pt x="722030" y="196757"/>
                    <a:pt x="722030" y="171512"/>
                    <a:pt x="722898" y="146267"/>
                  </a:cubicBezTo>
                  <a:cubicBezTo>
                    <a:pt x="723765" y="133209"/>
                    <a:pt x="719428" y="130597"/>
                    <a:pt x="707284" y="130597"/>
                  </a:cubicBezTo>
                  <a:cubicBezTo>
                    <a:pt x="647429" y="131468"/>
                    <a:pt x="587575" y="130597"/>
                    <a:pt x="528589" y="130597"/>
                  </a:cubicBezTo>
                  <a:cubicBezTo>
                    <a:pt x="469602" y="130597"/>
                    <a:pt x="410615" y="131468"/>
                    <a:pt x="351628" y="130597"/>
                  </a:cubicBezTo>
                  <a:close/>
                  <a:moveTo>
                    <a:pt x="522889" y="6"/>
                  </a:moveTo>
                  <a:cubicBezTo>
                    <a:pt x="528173" y="-75"/>
                    <a:pt x="534946" y="793"/>
                    <a:pt x="543616" y="2313"/>
                  </a:cubicBezTo>
                  <a:cubicBezTo>
                    <a:pt x="548818" y="3181"/>
                    <a:pt x="550553" y="4918"/>
                    <a:pt x="551420" y="9261"/>
                  </a:cubicBezTo>
                  <a:cubicBezTo>
                    <a:pt x="551420" y="12735"/>
                    <a:pt x="551420" y="16209"/>
                    <a:pt x="551420" y="19683"/>
                  </a:cubicBezTo>
                  <a:cubicBezTo>
                    <a:pt x="552287" y="30973"/>
                    <a:pt x="546217" y="48343"/>
                    <a:pt x="554888" y="51817"/>
                  </a:cubicBezTo>
                  <a:cubicBezTo>
                    <a:pt x="567026" y="57896"/>
                    <a:pt x="583499" y="54422"/>
                    <a:pt x="599105" y="54422"/>
                  </a:cubicBezTo>
                  <a:cubicBezTo>
                    <a:pt x="606041" y="54422"/>
                    <a:pt x="605174" y="49211"/>
                    <a:pt x="605174" y="44869"/>
                  </a:cubicBezTo>
                  <a:cubicBezTo>
                    <a:pt x="605174" y="34447"/>
                    <a:pt x="606041" y="24025"/>
                    <a:pt x="605174" y="13603"/>
                  </a:cubicBezTo>
                  <a:cubicBezTo>
                    <a:pt x="604307" y="4050"/>
                    <a:pt x="607775" y="2313"/>
                    <a:pt x="616445" y="2313"/>
                  </a:cubicBezTo>
                  <a:cubicBezTo>
                    <a:pt x="650259" y="1445"/>
                    <a:pt x="651126" y="1445"/>
                    <a:pt x="650259" y="34447"/>
                  </a:cubicBezTo>
                  <a:cubicBezTo>
                    <a:pt x="649392" y="50948"/>
                    <a:pt x="653727" y="55291"/>
                    <a:pt x="670200" y="54422"/>
                  </a:cubicBezTo>
                  <a:cubicBezTo>
                    <a:pt x="704881" y="53554"/>
                    <a:pt x="704881" y="54422"/>
                    <a:pt x="704014" y="20551"/>
                  </a:cubicBezTo>
                  <a:cubicBezTo>
                    <a:pt x="704014" y="6655"/>
                    <a:pt x="706615" y="1445"/>
                    <a:pt x="722221" y="1445"/>
                  </a:cubicBezTo>
                  <a:cubicBezTo>
                    <a:pt x="747364" y="3181"/>
                    <a:pt x="772507" y="3181"/>
                    <a:pt x="797651" y="2313"/>
                  </a:cubicBezTo>
                  <a:cubicBezTo>
                    <a:pt x="809789" y="1445"/>
                    <a:pt x="814991" y="4050"/>
                    <a:pt x="813257" y="17077"/>
                  </a:cubicBezTo>
                  <a:cubicBezTo>
                    <a:pt x="812390" y="25762"/>
                    <a:pt x="813257" y="35315"/>
                    <a:pt x="813257" y="44869"/>
                  </a:cubicBezTo>
                  <a:cubicBezTo>
                    <a:pt x="813257" y="56159"/>
                    <a:pt x="817592" y="70923"/>
                    <a:pt x="795917" y="66581"/>
                  </a:cubicBezTo>
                  <a:cubicBezTo>
                    <a:pt x="788981" y="64844"/>
                    <a:pt x="788981" y="71792"/>
                    <a:pt x="788981" y="77003"/>
                  </a:cubicBezTo>
                  <a:cubicBezTo>
                    <a:pt x="788981" y="136928"/>
                    <a:pt x="788981" y="195985"/>
                    <a:pt x="788981" y="255910"/>
                  </a:cubicBezTo>
                  <a:cubicBezTo>
                    <a:pt x="788981" y="264595"/>
                    <a:pt x="791582" y="266332"/>
                    <a:pt x="799385" y="266332"/>
                  </a:cubicBezTo>
                  <a:cubicBezTo>
                    <a:pt x="861810" y="266332"/>
                    <a:pt x="924234" y="266332"/>
                    <a:pt x="986659" y="266332"/>
                  </a:cubicBezTo>
                  <a:cubicBezTo>
                    <a:pt x="992728" y="266332"/>
                    <a:pt x="997930" y="266332"/>
                    <a:pt x="997063" y="258516"/>
                  </a:cubicBezTo>
                  <a:cubicBezTo>
                    <a:pt x="994462" y="245489"/>
                    <a:pt x="1002266" y="244620"/>
                    <a:pt x="1011803" y="245489"/>
                  </a:cubicBezTo>
                  <a:cubicBezTo>
                    <a:pt x="1017005" y="245489"/>
                    <a:pt x="1023941" y="248963"/>
                    <a:pt x="1027409" y="241146"/>
                  </a:cubicBezTo>
                  <a:cubicBezTo>
                    <a:pt x="1034345" y="236804"/>
                    <a:pt x="1040414" y="236804"/>
                    <a:pt x="1047350" y="242015"/>
                  </a:cubicBezTo>
                  <a:cubicBezTo>
                    <a:pt x="1052552" y="245489"/>
                    <a:pt x="1056020" y="248094"/>
                    <a:pt x="1056020" y="255910"/>
                  </a:cubicBezTo>
                  <a:cubicBezTo>
                    <a:pt x="1056020" y="444372"/>
                    <a:pt x="1056020" y="631964"/>
                    <a:pt x="1056020" y="820425"/>
                  </a:cubicBezTo>
                  <a:cubicBezTo>
                    <a:pt x="1056020" y="830847"/>
                    <a:pt x="1053419" y="832584"/>
                    <a:pt x="1043015" y="832584"/>
                  </a:cubicBezTo>
                  <a:cubicBezTo>
                    <a:pt x="941575" y="832584"/>
                    <a:pt x="840134" y="831716"/>
                    <a:pt x="738694" y="832584"/>
                  </a:cubicBezTo>
                  <a:cubicBezTo>
                    <a:pt x="723088" y="832584"/>
                    <a:pt x="723955" y="824768"/>
                    <a:pt x="723955" y="814346"/>
                  </a:cubicBezTo>
                  <a:cubicBezTo>
                    <a:pt x="723955" y="643255"/>
                    <a:pt x="723088" y="472163"/>
                    <a:pt x="723088" y="301072"/>
                  </a:cubicBezTo>
                  <a:cubicBezTo>
                    <a:pt x="723088" y="284570"/>
                    <a:pt x="718753" y="281097"/>
                    <a:pt x="703147" y="281097"/>
                  </a:cubicBezTo>
                  <a:cubicBezTo>
                    <a:pt x="586100" y="281097"/>
                    <a:pt x="468186" y="281097"/>
                    <a:pt x="351140" y="281097"/>
                  </a:cubicBezTo>
                  <a:cubicBezTo>
                    <a:pt x="337268" y="281097"/>
                    <a:pt x="333800" y="284570"/>
                    <a:pt x="333800" y="297598"/>
                  </a:cubicBezTo>
                  <a:cubicBezTo>
                    <a:pt x="333800" y="471295"/>
                    <a:pt x="332066" y="644992"/>
                    <a:pt x="331199" y="818688"/>
                  </a:cubicBezTo>
                  <a:cubicBezTo>
                    <a:pt x="331199" y="830847"/>
                    <a:pt x="327731" y="832584"/>
                    <a:pt x="317326" y="832584"/>
                  </a:cubicBezTo>
                  <a:cubicBezTo>
                    <a:pt x="216753" y="832584"/>
                    <a:pt x="116180" y="832584"/>
                    <a:pt x="15606" y="832584"/>
                  </a:cubicBezTo>
                  <a:cubicBezTo>
                    <a:pt x="4335" y="832584"/>
                    <a:pt x="0" y="830847"/>
                    <a:pt x="0" y="817820"/>
                  </a:cubicBezTo>
                  <a:cubicBezTo>
                    <a:pt x="0" y="632833"/>
                    <a:pt x="0" y="446977"/>
                    <a:pt x="0" y="261990"/>
                  </a:cubicBezTo>
                  <a:cubicBezTo>
                    <a:pt x="0" y="248963"/>
                    <a:pt x="3468" y="243752"/>
                    <a:pt x="17340" y="245489"/>
                  </a:cubicBezTo>
                  <a:cubicBezTo>
                    <a:pt x="26877" y="246357"/>
                    <a:pt x="36415" y="246357"/>
                    <a:pt x="46819" y="245489"/>
                  </a:cubicBezTo>
                  <a:cubicBezTo>
                    <a:pt x="55489" y="244620"/>
                    <a:pt x="61558" y="247226"/>
                    <a:pt x="59824" y="257647"/>
                  </a:cubicBezTo>
                  <a:cubicBezTo>
                    <a:pt x="58957" y="264595"/>
                    <a:pt x="63292" y="266332"/>
                    <a:pt x="69361" y="266332"/>
                  </a:cubicBezTo>
                  <a:cubicBezTo>
                    <a:pt x="131786" y="266332"/>
                    <a:pt x="194211" y="265464"/>
                    <a:pt x="256636" y="266332"/>
                  </a:cubicBezTo>
                  <a:cubicBezTo>
                    <a:pt x="266173" y="266332"/>
                    <a:pt x="267907" y="261990"/>
                    <a:pt x="267907" y="253305"/>
                  </a:cubicBezTo>
                  <a:cubicBezTo>
                    <a:pt x="267907" y="195117"/>
                    <a:pt x="267907" y="136928"/>
                    <a:pt x="267907" y="77871"/>
                  </a:cubicBezTo>
                  <a:cubicBezTo>
                    <a:pt x="267907" y="67449"/>
                    <a:pt x="262705" y="63975"/>
                    <a:pt x="254035" y="65712"/>
                  </a:cubicBezTo>
                  <a:cubicBezTo>
                    <a:pt x="241896" y="68318"/>
                    <a:pt x="241029" y="61370"/>
                    <a:pt x="241896" y="52685"/>
                  </a:cubicBezTo>
                  <a:cubicBezTo>
                    <a:pt x="241896" y="36184"/>
                    <a:pt x="236694" y="15340"/>
                    <a:pt x="244497" y="5787"/>
                  </a:cubicBezTo>
                  <a:cubicBezTo>
                    <a:pt x="253168" y="-4635"/>
                    <a:pt x="274843" y="3181"/>
                    <a:pt x="290449" y="2313"/>
                  </a:cubicBezTo>
                  <a:cubicBezTo>
                    <a:pt x="305188" y="1445"/>
                    <a:pt x="319927" y="4050"/>
                    <a:pt x="333800" y="2313"/>
                  </a:cubicBezTo>
                  <a:cubicBezTo>
                    <a:pt x="350273" y="-292"/>
                    <a:pt x="352874" y="6655"/>
                    <a:pt x="352007" y="21420"/>
                  </a:cubicBezTo>
                  <a:cubicBezTo>
                    <a:pt x="351140" y="54422"/>
                    <a:pt x="352007" y="54422"/>
                    <a:pt x="384953" y="54422"/>
                  </a:cubicBezTo>
                  <a:cubicBezTo>
                    <a:pt x="406629" y="54422"/>
                    <a:pt x="406629" y="54422"/>
                    <a:pt x="405762" y="32710"/>
                  </a:cubicBezTo>
                  <a:cubicBezTo>
                    <a:pt x="404028" y="2313"/>
                    <a:pt x="404028" y="3181"/>
                    <a:pt x="434373" y="2313"/>
                  </a:cubicBezTo>
                  <a:cubicBezTo>
                    <a:pt x="449112" y="1445"/>
                    <a:pt x="452580" y="5787"/>
                    <a:pt x="452580" y="19683"/>
                  </a:cubicBezTo>
                  <a:cubicBezTo>
                    <a:pt x="450846" y="54422"/>
                    <a:pt x="451713" y="53554"/>
                    <a:pt x="485527" y="54422"/>
                  </a:cubicBezTo>
                  <a:cubicBezTo>
                    <a:pt x="500266" y="55291"/>
                    <a:pt x="508069" y="52685"/>
                    <a:pt x="504601" y="36184"/>
                  </a:cubicBezTo>
                  <a:cubicBezTo>
                    <a:pt x="504601" y="35315"/>
                    <a:pt x="504601" y="35315"/>
                    <a:pt x="504601" y="34447"/>
                  </a:cubicBezTo>
                  <a:cubicBezTo>
                    <a:pt x="504601" y="9044"/>
                    <a:pt x="507039" y="250"/>
                    <a:pt x="522889" y="6"/>
                  </a:cubicBezTo>
                  <a:close/>
                </a:path>
              </a:pathLst>
            </a:custGeom>
            <a:grpFill/>
            <a:ln w="9525">
              <a:solidFill>
                <a:schemeClr val="tx1">
                  <a:lumMod val="65000"/>
                  <a:lumOff val="35000"/>
                </a:schemeClr>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37" name="Freeform 65">
              <a:extLst>
                <a:ext uri="{FF2B5EF4-FFF2-40B4-BE49-F238E27FC236}">
                  <a16:creationId xmlns:a16="http://schemas.microsoft.com/office/drawing/2014/main" id="{9258FDEB-145E-48EF-BD69-E550D61A5E34}"/>
                </a:ext>
              </a:extLst>
            </p:cNvPr>
            <p:cNvSpPr>
              <a:spLocks/>
            </p:cNvSpPr>
            <p:nvPr/>
          </p:nvSpPr>
          <p:spPr bwMode="auto">
            <a:xfrm>
              <a:off x="4203222" y="2665512"/>
              <a:ext cx="836712" cy="201581"/>
            </a:xfrm>
            <a:custGeom>
              <a:avLst/>
              <a:gdLst>
                <a:gd name="T0" fmla="*/ 485 w 965"/>
                <a:gd name="T1" fmla="*/ 228 h 232"/>
                <a:gd name="T2" fmla="*/ 145 w 965"/>
                <a:gd name="T3" fmla="*/ 229 h 232"/>
                <a:gd name="T4" fmla="*/ 47 w 965"/>
                <a:gd name="T5" fmla="*/ 207 h 232"/>
                <a:gd name="T6" fmla="*/ 22 w 965"/>
                <a:gd name="T7" fmla="*/ 200 h 232"/>
                <a:gd name="T8" fmla="*/ 1 w 965"/>
                <a:gd name="T9" fmla="*/ 173 h 232"/>
                <a:gd name="T10" fmla="*/ 31 w 965"/>
                <a:gd name="T11" fmla="*/ 137 h 232"/>
                <a:gd name="T12" fmla="*/ 167 w 965"/>
                <a:gd name="T13" fmla="*/ 117 h 232"/>
                <a:gd name="T14" fmla="*/ 181 w 965"/>
                <a:gd name="T15" fmla="*/ 101 h 232"/>
                <a:gd name="T16" fmla="*/ 181 w 965"/>
                <a:gd name="T17" fmla="*/ 15 h 232"/>
                <a:gd name="T18" fmla="*/ 195 w 965"/>
                <a:gd name="T19" fmla="*/ 1 h 232"/>
                <a:gd name="T20" fmla="*/ 237 w 965"/>
                <a:gd name="T21" fmla="*/ 1 h 232"/>
                <a:gd name="T22" fmla="*/ 253 w 965"/>
                <a:gd name="T23" fmla="*/ 17 h 232"/>
                <a:gd name="T24" fmla="*/ 290 w 965"/>
                <a:gd name="T25" fmla="*/ 52 h 232"/>
                <a:gd name="T26" fmla="*/ 696 w 965"/>
                <a:gd name="T27" fmla="*/ 53 h 232"/>
                <a:gd name="T28" fmla="*/ 717 w 965"/>
                <a:gd name="T29" fmla="*/ 32 h 232"/>
                <a:gd name="T30" fmla="*/ 717 w 965"/>
                <a:gd name="T31" fmla="*/ 16 h 232"/>
                <a:gd name="T32" fmla="*/ 731 w 965"/>
                <a:gd name="T33" fmla="*/ 1 h 232"/>
                <a:gd name="T34" fmla="*/ 775 w 965"/>
                <a:gd name="T35" fmla="*/ 1 h 232"/>
                <a:gd name="T36" fmla="*/ 788 w 965"/>
                <a:gd name="T37" fmla="*/ 15 h 232"/>
                <a:gd name="T38" fmla="*/ 788 w 965"/>
                <a:gd name="T39" fmla="*/ 101 h 232"/>
                <a:gd name="T40" fmla="*/ 803 w 965"/>
                <a:gd name="T41" fmla="*/ 118 h 232"/>
                <a:gd name="T42" fmla="*/ 956 w 965"/>
                <a:gd name="T43" fmla="*/ 141 h 232"/>
                <a:gd name="T44" fmla="*/ 965 w 965"/>
                <a:gd name="T45" fmla="*/ 149 h 232"/>
                <a:gd name="T46" fmla="*/ 965 w 965"/>
                <a:gd name="T47" fmla="*/ 187 h 232"/>
                <a:gd name="T48" fmla="*/ 955 w 965"/>
                <a:gd name="T49" fmla="*/ 197 h 232"/>
                <a:gd name="T50" fmla="*/ 773 w 965"/>
                <a:gd name="T51" fmla="*/ 229 h 232"/>
                <a:gd name="T52" fmla="*/ 485 w 965"/>
                <a:gd name="T53" fmla="*/ 228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65" h="232">
                  <a:moveTo>
                    <a:pt x="485" y="228"/>
                  </a:moveTo>
                  <a:cubicBezTo>
                    <a:pt x="371" y="228"/>
                    <a:pt x="258" y="227"/>
                    <a:pt x="145" y="229"/>
                  </a:cubicBezTo>
                  <a:cubicBezTo>
                    <a:pt x="110" y="230"/>
                    <a:pt x="79" y="215"/>
                    <a:pt x="47" y="207"/>
                  </a:cubicBezTo>
                  <a:cubicBezTo>
                    <a:pt x="38" y="205"/>
                    <a:pt x="30" y="202"/>
                    <a:pt x="22" y="200"/>
                  </a:cubicBezTo>
                  <a:cubicBezTo>
                    <a:pt x="7" y="197"/>
                    <a:pt x="0" y="190"/>
                    <a:pt x="1" y="173"/>
                  </a:cubicBezTo>
                  <a:cubicBezTo>
                    <a:pt x="3" y="142"/>
                    <a:pt x="2" y="142"/>
                    <a:pt x="31" y="137"/>
                  </a:cubicBezTo>
                  <a:cubicBezTo>
                    <a:pt x="77" y="130"/>
                    <a:pt x="122" y="123"/>
                    <a:pt x="167" y="117"/>
                  </a:cubicBezTo>
                  <a:cubicBezTo>
                    <a:pt x="179" y="116"/>
                    <a:pt x="181" y="111"/>
                    <a:pt x="181" y="101"/>
                  </a:cubicBezTo>
                  <a:cubicBezTo>
                    <a:pt x="181" y="72"/>
                    <a:pt x="182" y="44"/>
                    <a:pt x="181" y="15"/>
                  </a:cubicBezTo>
                  <a:cubicBezTo>
                    <a:pt x="180" y="3"/>
                    <a:pt x="184" y="0"/>
                    <a:pt x="195" y="1"/>
                  </a:cubicBezTo>
                  <a:cubicBezTo>
                    <a:pt x="209" y="2"/>
                    <a:pt x="223" y="2"/>
                    <a:pt x="237" y="1"/>
                  </a:cubicBezTo>
                  <a:cubicBezTo>
                    <a:pt x="250" y="0"/>
                    <a:pt x="253" y="5"/>
                    <a:pt x="253" y="17"/>
                  </a:cubicBezTo>
                  <a:cubicBezTo>
                    <a:pt x="253" y="52"/>
                    <a:pt x="253" y="52"/>
                    <a:pt x="290" y="52"/>
                  </a:cubicBezTo>
                  <a:cubicBezTo>
                    <a:pt x="426" y="52"/>
                    <a:pt x="561" y="52"/>
                    <a:pt x="696" y="53"/>
                  </a:cubicBezTo>
                  <a:cubicBezTo>
                    <a:pt x="713" y="53"/>
                    <a:pt x="720" y="48"/>
                    <a:pt x="717" y="32"/>
                  </a:cubicBezTo>
                  <a:cubicBezTo>
                    <a:pt x="716" y="26"/>
                    <a:pt x="717" y="21"/>
                    <a:pt x="717" y="16"/>
                  </a:cubicBezTo>
                  <a:cubicBezTo>
                    <a:pt x="716" y="5"/>
                    <a:pt x="718" y="0"/>
                    <a:pt x="731" y="1"/>
                  </a:cubicBezTo>
                  <a:cubicBezTo>
                    <a:pt x="745" y="2"/>
                    <a:pt x="760" y="1"/>
                    <a:pt x="775" y="1"/>
                  </a:cubicBezTo>
                  <a:cubicBezTo>
                    <a:pt x="785" y="0"/>
                    <a:pt x="788" y="5"/>
                    <a:pt x="788" y="15"/>
                  </a:cubicBezTo>
                  <a:cubicBezTo>
                    <a:pt x="788" y="43"/>
                    <a:pt x="789" y="72"/>
                    <a:pt x="788" y="101"/>
                  </a:cubicBezTo>
                  <a:cubicBezTo>
                    <a:pt x="788" y="112"/>
                    <a:pt x="791" y="116"/>
                    <a:pt x="803" y="118"/>
                  </a:cubicBezTo>
                  <a:cubicBezTo>
                    <a:pt x="854" y="124"/>
                    <a:pt x="905" y="133"/>
                    <a:pt x="956" y="141"/>
                  </a:cubicBezTo>
                  <a:cubicBezTo>
                    <a:pt x="962" y="142"/>
                    <a:pt x="965" y="143"/>
                    <a:pt x="965" y="149"/>
                  </a:cubicBezTo>
                  <a:cubicBezTo>
                    <a:pt x="965" y="162"/>
                    <a:pt x="965" y="174"/>
                    <a:pt x="965" y="187"/>
                  </a:cubicBezTo>
                  <a:cubicBezTo>
                    <a:pt x="965" y="194"/>
                    <a:pt x="960" y="195"/>
                    <a:pt x="955" y="197"/>
                  </a:cubicBezTo>
                  <a:cubicBezTo>
                    <a:pt x="896" y="216"/>
                    <a:pt x="837" y="232"/>
                    <a:pt x="773" y="229"/>
                  </a:cubicBezTo>
                  <a:cubicBezTo>
                    <a:pt x="677" y="226"/>
                    <a:pt x="581" y="228"/>
                    <a:pt x="485" y="228"/>
                  </a:cubicBezTo>
                  <a:close/>
                </a:path>
              </a:pathLst>
            </a:custGeom>
            <a:grpFill/>
            <a:ln w="9525">
              <a:solidFill>
                <a:schemeClr val="tx1">
                  <a:lumMod val="65000"/>
                  <a:lumOff val="3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8" name="Freeform 66">
              <a:extLst>
                <a:ext uri="{FF2B5EF4-FFF2-40B4-BE49-F238E27FC236}">
                  <a16:creationId xmlns:a16="http://schemas.microsoft.com/office/drawing/2014/main" id="{CAB9644E-A072-43BB-A2A6-58AE8D98B7C7}"/>
                </a:ext>
              </a:extLst>
            </p:cNvPr>
            <p:cNvSpPr>
              <a:spLocks/>
            </p:cNvSpPr>
            <p:nvPr/>
          </p:nvSpPr>
          <p:spPr bwMode="auto">
            <a:xfrm>
              <a:off x="3977837" y="2951676"/>
              <a:ext cx="375811" cy="167646"/>
            </a:xfrm>
            <a:custGeom>
              <a:avLst/>
              <a:gdLst>
                <a:gd name="T0" fmla="*/ 261 w 434"/>
                <a:gd name="T1" fmla="*/ 192 h 193"/>
                <a:gd name="T2" fmla="*/ 109 w 434"/>
                <a:gd name="T3" fmla="*/ 192 h 193"/>
                <a:gd name="T4" fmla="*/ 11 w 434"/>
                <a:gd name="T5" fmla="*/ 168 h 193"/>
                <a:gd name="T6" fmla="*/ 5 w 434"/>
                <a:gd name="T7" fmla="*/ 158 h 193"/>
                <a:gd name="T8" fmla="*/ 45 w 434"/>
                <a:gd name="T9" fmla="*/ 96 h 193"/>
                <a:gd name="T10" fmla="*/ 166 w 434"/>
                <a:gd name="T11" fmla="*/ 54 h 193"/>
                <a:gd name="T12" fmla="*/ 183 w 434"/>
                <a:gd name="T13" fmla="*/ 34 h 193"/>
                <a:gd name="T14" fmla="*/ 218 w 434"/>
                <a:gd name="T15" fmla="*/ 0 h 193"/>
                <a:gd name="T16" fmla="*/ 220 w 434"/>
                <a:gd name="T17" fmla="*/ 0 h 193"/>
                <a:gd name="T18" fmla="*/ 249 w 434"/>
                <a:gd name="T19" fmla="*/ 29 h 193"/>
                <a:gd name="T20" fmla="*/ 265 w 434"/>
                <a:gd name="T21" fmla="*/ 45 h 193"/>
                <a:gd name="T22" fmla="*/ 416 w 434"/>
                <a:gd name="T23" fmla="*/ 44 h 193"/>
                <a:gd name="T24" fmla="*/ 433 w 434"/>
                <a:gd name="T25" fmla="*/ 61 h 193"/>
                <a:gd name="T26" fmla="*/ 433 w 434"/>
                <a:gd name="T27" fmla="*/ 177 h 193"/>
                <a:gd name="T28" fmla="*/ 416 w 434"/>
                <a:gd name="T29" fmla="*/ 193 h 193"/>
                <a:gd name="T30" fmla="*/ 261 w 434"/>
                <a:gd name="T31" fmla="*/ 193 h 193"/>
                <a:gd name="T32" fmla="*/ 261 w 434"/>
                <a:gd name="T33" fmla="*/ 192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4" h="193">
                  <a:moveTo>
                    <a:pt x="261" y="192"/>
                  </a:moveTo>
                  <a:cubicBezTo>
                    <a:pt x="210" y="192"/>
                    <a:pt x="160" y="193"/>
                    <a:pt x="109" y="192"/>
                  </a:cubicBezTo>
                  <a:cubicBezTo>
                    <a:pt x="75" y="191"/>
                    <a:pt x="44" y="176"/>
                    <a:pt x="11" y="168"/>
                  </a:cubicBezTo>
                  <a:cubicBezTo>
                    <a:pt x="5" y="167"/>
                    <a:pt x="5" y="163"/>
                    <a:pt x="5" y="158"/>
                  </a:cubicBezTo>
                  <a:cubicBezTo>
                    <a:pt x="0" y="112"/>
                    <a:pt x="1" y="111"/>
                    <a:pt x="45" y="96"/>
                  </a:cubicBezTo>
                  <a:cubicBezTo>
                    <a:pt x="86" y="82"/>
                    <a:pt x="126" y="68"/>
                    <a:pt x="166" y="54"/>
                  </a:cubicBezTo>
                  <a:cubicBezTo>
                    <a:pt x="177" y="51"/>
                    <a:pt x="183" y="47"/>
                    <a:pt x="183" y="34"/>
                  </a:cubicBezTo>
                  <a:cubicBezTo>
                    <a:pt x="184" y="0"/>
                    <a:pt x="185" y="0"/>
                    <a:pt x="218" y="0"/>
                  </a:cubicBezTo>
                  <a:cubicBezTo>
                    <a:pt x="219" y="0"/>
                    <a:pt x="219" y="0"/>
                    <a:pt x="220" y="0"/>
                  </a:cubicBezTo>
                  <a:cubicBezTo>
                    <a:pt x="249" y="0"/>
                    <a:pt x="250" y="0"/>
                    <a:pt x="249" y="29"/>
                  </a:cubicBezTo>
                  <a:cubicBezTo>
                    <a:pt x="249" y="42"/>
                    <a:pt x="253" y="45"/>
                    <a:pt x="265" y="45"/>
                  </a:cubicBezTo>
                  <a:cubicBezTo>
                    <a:pt x="315" y="44"/>
                    <a:pt x="366" y="45"/>
                    <a:pt x="416" y="44"/>
                  </a:cubicBezTo>
                  <a:cubicBezTo>
                    <a:pt x="429" y="44"/>
                    <a:pt x="434" y="47"/>
                    <a:pt x="433" y="61"/>
                  </a:cubicBezTo>
                  <a:cubicBezTo>
                    <a:pt x="432" y="100"/>
                    <a:pt x="432" y="138"/>
                    <a:pt x="433" y="177"/>
                  </a:cubicBezTo>
                  <a:cubicBezTo>
                    <a:pt x="433" y="190"/>
                    <a:pt x="430" y="193"/>
                    <a:pt x="416" y="193"/>
                  </a:cubicBezTo>
                  <a:cubicBezTo>
                    <a:pt x="364" y="192"/>
                    <a:pt x="313" y="193"/>
                    <a:pt x="261" y="193"/>
                  </a:cubicBezTo>
                  <a:cubicBezTo>
                    <a:pt x="261" y="193"/>
                    <a:pt x="261" y="192"/>
                    <a:pt x="261" y="192"/>
                  </a:cubicBezTo>
                  <a:close/>
                </a:path>
              </a:pathLst>
            </a:custGeom>
            <a:grpFill/>
            <a:ln w="9525">
              <a:solidFill>
                <a:schemeClr val="tx1">
                  <a:lumMod val="65000"/>
                  <a:lumOff val="3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67">
              <a:extLst>
                <a:ext uri="{FF2B5EF4-FFF2-40B4-BE49-F238E27FC236}">
                  <a16:creationId xmlns:a16="http://schemas.microsoft.com/office/drawing/2014/main" id="{D9A456A1-2C0B-49ED-BCEF-51FA1FE70F7A}"/>
                </a:ext>
              </a:extLst>
            </p:cNvPr>
            <p:cNvSpPr>
              <a:spLocks/>
            </p:cNvSpPr>
            <p:nvPr/>
          </p:nvSpPr>
          <p:spPr bwMode="auto">
            <a:xfrm>
              <a:off x="4891535" y="2949650"/>
              <a:ext cx="373785" cy="172205"/>
            </a:xfrm>
            <a:custGeom>
              <a:avLst/>
              <a:gdLst>
                <a:gd name="T0" fmla="*/ 289 w 431"/>
                <a:gd name="T1" fmla="*/ 198 h 198"/>
                <a:gd name="T2" fmla="*/ 266 w 431"/>
                <a:gd name="T3" fmla="*/ 197 h 198"/>
                <a:gd name="T4" fmla="*/ 195 w 431"/>
                <a:gd name="T5" fmla="*/ 195 h 198"/>
                <a:gd name="T6" fmla="*/ 13 w 431"/>
                <a:gd name="T7" fmla="*/ 196 h 198"/>
                <a:gd name="T8" fmla="*/ 2 w 431"/>
                <a:gd name="T9" fmla="*/ 183 h 198"/>
                <a:gd name="T10" fmla="*/ 2 w 431"/>
                <a:gd name="T11" fmla="*/ 61 h 198"/>
                <a:gd name="T12" fmla="*/ 16 w 431"/>
                <a:gd name="T13" fmla="*/ 47 h 198"/>
                <a:gd name="T14" fmla="*/ 164 w 431"/>
                <a:gd name="T15" fmla="*/ 47 h 198"/>
                <a:gd name="T16" fmla="*/ 183 w 431"/>
                <a:gd name="T17" fmla="*/ 27 h 198"/>
                <a:gd name="T18" fmla="*/ 208 w 431"/>
                <a:gd name="T19" fmla="*/ 2 h 198"/>
                <a:gd name="T20" fmla="*/ 250 w 431"/>
                <a:gd name="T21" fmla="*/ 43 h 198"/>
                <a:gd name="T22" fmla="*/ 265 w 431"/>
                <a:gd name="T23" fmla="*/ 62 h 198"/>
                <a:gd name="T24" fmla="*/ 413 w 431"/>
                <a:gd name="T25" fmla="*/ 106 h 198"/>
                <a:gd name="T26" fmla="*/ 431 w 431"/>
                <a:gd name="T27" fmla="*/ 129 h 198"/>
                <a:gd name="T28" fmla="*/ 393 w 431"/>
                <a:gd name="T29" fmla="*/ 179 h 198"/>
                <a:gd name="T30" fmla="*/ 289 w 431"/>
                <a:gd name="T31" fmla="*/ 19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1" h="198">
                  <a:moveTo>
                    <a:pt x="289" y="198"/>
                  </a:moveTo>
                  <a:cubicBezTo>
                    <a:pt x="281" y="198"/>
                    <a:pt x="273" y="198"/>
                    <a:pt x="266" y="197"/>
                  </a:cubicBezTo>
                  <a:cubicBezTo>
                    <a:pt x="242" y="190"/>
                    <a:pt x="218" y="196"/>
                    <a:pt x="195" y="195"/>
                  </a:cubicBezTo>
                  <a:cubicBezTo>
                    <a:pt x="134" y="194"/>
                    <a:pt x="73" y="194"/>
                    <a:pt x="13" y="196"/>
                  </a:cubicBezTo>
                  <a:cubicBezTo>
                    <a:pt x="0" y="196"/>
                    <a:pt x="2" y="190"/>
                    <a:pt x="2" y="183"/>
                  </a:cubicBezTo>
                  <a:cubicBezTo>
                    <a:pt x="2" y="142"/>
                    <a:pt x="3" y="101"/>
                    <a:pt x="2" y="61"/>
                  </a:cubicBezTo>
                  <a:cubicBezTo>
                    <a:pt x="2" y="50"/>
                    <a:pt x="5" y="46"/>
                    <a:pt x="16" y="47"/>
                  </a:cubicBezTo>
                  <a:cubicBezTo>
                    <a:pt x="66" y="47"/>
                    <a:pt x="115" y="46"/>
                    <a:pt x="164" y="47"/>
                  </a:cubicBezTo>
                  <a:cubicBezTo>
                    <a:pt x="179" y="47"/>
                    <a:pt x="186" y="44"/>
                    <a:pt x="183" y="27"/>
                  </a:cubicBezTo>
                  <a:cubicBezTo>
                    <a:pt x="180" y="8"/>
                    <a:pt x="186" y="0"/>
                    <a:pt x="208" y="2"/>
                  </a:cubicBezTo>
                  <a:cubicBezTo>
                    <a:pt x="250" y="4"/>
                    <a:pt x="250" y="2"/>
                    <a:pt x="250" y="43"/>
                  </a:cubicBezTo>
                  <a:cubicBezTo>
                    <a:pt x="250" y="55"/>
                    <a:pt x="254" y="59"/>
                    <a:pt x="265" y="62"/>
                  </a:cubicBezTo>
                  <a:cubicBezTo>
                    <a:pt x="314" y="76"/>
                    <a:pt x="363" y="92"/>
                    <a:pt x="413" y="106"/>
                  </a:cubicBezTo>
                  <a:cubicBezTo>
                    <a:pt x="425" y="110"/>
                    <a:pt x="431" y="115"/>
                    <a:pt x="431" y="129"/>
                  </a:cubicBezTo>
                  <a:cubicBezTo>
                    <a:pt x="430" y="168"/>
                    <a:pt x="431" y="167"/>
                    <a:pt x="393" y="179"/>
                  </a:cubicBezTo>
                  <a:cubicBezTo>
                    <a:pt x="359" y="189"/>
                    <a:pt x="324" y="194"/>
                    <a:pt x="289" y="198"/>
                  </a:cubicBezTo>
                  <a:close/>
                </a:path>
              </a:pathLst>
            </a:custGeom>
            <a:grpFill/>
            <a:ln w="9525">
              <a:solidFill>
                <a:schemeClr val="tx1">
                  <a:lumMod val="65000"/>
                  <a:lumOff val="3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71">
              <a:extLst>
                <a:ext uri="{FF2B5EF4-FFF2-40B4-BE49-F238E27FC236}">
                  <a16:creationId xmlns:a16="http://schemas.microsoft.com/office/drawing/2014/main" id="{32C03D77-98AD-4C02-BADD-4570D1004C61}"/>
                </a:ext>
              </a:extLst>
            </p:cNvPr>
            <p:cNvSpPr>
              <a:spLocks/>
            </p:cNvSpPr>
            <p:nvPr/>
          </p:nvSpPr>
          <p:spPr bwMode="auto">
            <a:xfrm>
              <a:off x="4444309" y="3024609"/>
              <a:ext cx="360617" cy="80531"/>
            </a:xfrm>
            <a:custGeom>
              <a:avLst/>
              <a:gdLst>
                <a:gd name="T0" fmla="*/ 208 w 416"/>
                <a:gd name="T1" fmla="*/ 93 h 93"/>
                <a:gd name="T2" fmla="*/ 18 w 416"/>
                <a:gd name="T3" fmla="*/ 93 h 93"/>
                <a:gd name="T4" fmla="*/ 1 w 416"/>
                <a:gd name="T5" fmla="*/ 77 h 93"/>
                <a:gd name="T6" fmla="*/ 2 w 416"/>
                <a:gd name="T7" fmla="*/ 13 h 93"/>
                <a:gd name="T8" fmla="*/ 15 w 416"/>
                <a:gd name="T9" fmla="*/ 0 h 93"/>
                <a:gd name="T10" fmla="*/ 403 w 416"/>
                <a:gd name="T11" fmla="*/ 0 h 93"/>
                <a:gd name="T12" fmla="*/ 415 w 416"/>
                <a:gd name="T13" fmla="*/ 12 h 93"/>
                <a:gd name="T14" fmla="*/ 415 w 416"/>
                <a:gd name="T15" fmla="*/ 78 h 93"/>
                <a:gd name="T16" fmla="*/ 399 w 416"/>
                <a:gd name="T17" fmla="*/ 93 h 93"/>
                <a:gd name="T18" fmla="*/ 208 w 416"/>
                <a:gd name="T19" fmla="*/ 93 h 93"/>
                <a:gd name="T20" fmla="*/ 208 w 416"/>
                <a:gd name="T21"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6" h="93">
                  <a:moveTo>
                    <a:pt x="208" y="93"/>
                  </a:moveTo>
                  <a:cubicBezTo>
                    <a:pt x="144" y="93"/>
                    <a:pt x="81" y="93"/>
                    <a:pt x="18" y="93"/>
                  </a:cubicBezTo>
                  <a:cubicBezTo>
                    <a:pt x="5" y="93"/>
                    <a:pt x="0" y="91"/>
                    <a:pt x="1" y="77"/>
                  </a:cubicBezTo>
                  <a:cubicBezTo>
                    <a:pt x="3" y="56"/>
                    <a:pt x="2" y="35"/>
                    <a:pt x="2" y="13"/>
                  </a:cubicBezTo>
                  <a:cubicBezTo>
                    <a:pt x="1" y="3"/>
                    <a:pt x="5" y="0"/>
                    <a:pt x="15" y="0"/>
                  </a:cubicBezTo>
                  <a:cubicBezTo>
                    <a:pt x="144" y="0"/>
                    <a:pt x="273" y="0"/>
                    <a:pt x="403" y="0"/>
                  </a:cubicBezTo>
                  <a:cubicBezTo>
                    <a:pt x="412" y="0"/>
                    <a:pt x="415" y="3"/>
                    <a:pt x="415" y="12"/>
                  </a:cubicBezTo>
                  <a:cubicBezTo>
                    <a:pt x="414" y="34"/>
                    <a:pt x="414" y="56"/>
                    <a:pt x="415" y="78"/>
                  </a:cubicBezTo>
                  <a:cubicBezTo>
                    <a:pt x="416" y="91"/>
                    <a:pt x="411" y="93"/>
                    <a:pt x="399" y="93"/>
                  </a:cubicBezTo>
                  <a:cubicBezTo>
                    <a:pt x="335" y="93"/>
                    <a:pt x="271" y="93"/>
                    <a:pt x="208" y="93"/>
                  </a:cubicBezTo>
                  <a:cubicBezTo>
                    <a:pt x="208" y="93"/>
                    <a:pt x="208" y="93"/>
                    <a:pt x="208" y="93"/>
                  </a:cubicBezTo>
                  <a:close/>
                </a:path>
              </a:pathLst>
            </a:custGeom>
            <a:grpFill/>
            <a:ln w="9525">
              <a:solidFill>
                <a:schemeClr val="tx1">
                  <a:lumMod val="65000"/>
                  <a:lumOff val="35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41" name="组合 40">
            <a:extLst>
              <a:ext uri="{FF2B5EF4-FFF2-40B4-BE49-F238E27FC236}">
                <a16:creationId xmlns:a16="http://schemas.microsoft.com/office/drawing/2014/main" id="{F2C45809-7B2C-4C0C-AB49-E0042F6F902B}"/>
              </a:ext>
            </a:extLst>
          </p:cNvPr>
          <p:cNvGrpSpPr>
            <a:grpSpLocks noChangeAspect="1"/>
          </p:cNvGrpSpPr>
          <p:nvPr/>
        </p:nvGrpSpPr>
        <p:grpSpPr>
          <a:xfrm>
            <a:off x="9475591" y="5709077"/>
            <a:ext cx="1592732" cy="720000"/>
            <a:chOff x="306581" y="578557"/>
            <a:chExt cx="6259884" cy="2829805"/>
          </a:xfrm>
          <a:solidFill>
            <a:schemeClr val="accent6"/>
          </a:solidFill>
        </p:grpSpPr>
        <p:sp>
          <p:nvSpPr>
            <p:cNvPr id="42" name="任意多边形: 形状 41">
              <a:extLst>
                <a:ext uri="{FF2B5EF4-FFF2-40B4-BE49-F238E27FC236}">
                  <a16:creationId xmlns:a16="http://schemas.microsoft.com/office/drawing/2014/main" id="{FDD72E1A-A726-4176-AAD6-32577254EC94}"/>
                </a:ext>
              </a:extLst>
            </p:cNvPr>
            <p:cNvSpPr>
              <a:spLocks/>
            </p:cNvSpPr>
            <p:nvPr/>
          </p:nvSpPr>
          <p:spPr bwMode="auto">
            <a:xfrm>
              <a:off x="306581" y="1510400"/>
              <a:ext cx="6259884" cy="1880733"/>
            </a:xfrm>
            <a:custGeom>
              <a:avLst/>
              <a:gdLst>
                <a:gd name="connsiteX0" fmla="*/ 5160900 w 6259884"/>
                <a:gd name="connsiteY0" fmla="*/ 843864 h 1880733"/>
                <a:gd name="connsiteX1" fmla="*/ 5136631 w 6259884"/>
                <a:gd name="connsiteY1" fmla="*/ 857517 h 1880733"/>
                <a:gd name="connsiteX2" fmla="*/ 5139327 w 6259884"/>
                <a:gd name="connsiteY2" fmla="*/ 947623 h 1880733"/>
                <a:gd name="connsiteX3" fmla="*/ 5260673 w 6259884"/>
                <a:gd name="connsiteY3" fmla="*/ 961276 h 1880733"/>
                <a:gd name="connsiteX4" fmla="*/ 5301122 w 6259884"/>
                <a:gd name="connsiteY4" fmla="*/ 947623 h 1880733"/>
                <a:gd name="connsiteX5" fmla="*/ 5236404 w 6259884"/>
                <a:gd name="connsiteY5" fmla="*/ 843864 h 1880733"/>
                <a:gd name="connsiteX6" fmla="*/ 5220224 w 6259884"/>
                <a:gd name="connsiteY6" fmla="*/ 843864 h 1880733"/>
                <a:gd name="connsiteX7" fmla="*/ 5160900 w 6259884"/>
                <a:gd name="connsiteY7" fmla="*/ 843864 h 1880733"/>
                <a:gd name="connsiteX8" fmla="*/ 1324311 w 6259884"/>
                <a:gd name="connsiteY8" fmla="*/ 841658 h 1880733"/>
                <a:gd name="connsiteX9" fmla="*/ 1293091 w 6259884"/>
                <a:gd name="connsiteY9" fmla="*/ 844705 h 1880733"/>
                <a:gd name="connsiteX10" fmla="*/ 1271372 w 6259884"/>
                <a:gd name="connsiteY10" fmla="*/ 844705 h 1880733"/>
                <a:gd name="connsiteX11" fmla="*/ 1181782 w 6259884"/>
                <a:gd name="connsiteY11" fmla="*/ 888034 h 1880733"/>
                <a:gd name="connsiteX12" fmla="*/ 1257798 w 6259884"/>
                <a:gd name="connsiteY12" fmla="*/ 961152 h 1880733"/>
                <a:gd name="connsiteX13" fmla="*/ 1322954 w 6259884"/>
                <a:gd name="connsiteY13" fmla="*/ 961152 h 1880733"/>
                <a:gd name="connsiteX14" fmla="*/ 1350103 w 6259884"/>
                <a:gd name="connsiteY14" fmla="*/ 950320 h 1880733"/>
                <a:gd name="connsiteX15" fmla="*/ 1347388 w 6259884"/>
                <a:gd name="connsiteY15" fmla="*/ 852829 h 1880733"/>
                <a:gd name="connsiteX16" fmla="*/ 1324311 w 6259884"/>
                <a:gd name="connsiteY16" fmla="*/ 841658 h 1880733"/>
                <a:gd name="connsiteX17" fmla="*/ 1013621 w 6259884"/>
                <a:gd name="connsiteY17" fmla="*/ 841398 h 1880733"/>
                <a:gd name="connsiteX18" fmla="*/ 956609 w 6259884"/>
                <a:gd name="connsiteY18" fmla="*/ 898852 h 1880733"/>
                <a:gd name="connsiteX19" fmla="*/ 1038055 w 6259884"/>
                <a:gd name="connsiteY19" fmla="*/ 961777 h 1880733"/>
                <a:gd name="connsiteX20" fmla="*/ 1097781 w 6259884"/>
                <a:gd name="connsiteY20" fmla="*/ 961777 h 1880733"/>
                <a:gd name="connsiteX21" fmla="*/ 1127645 w 6259884"/>
                <a:gd name="connsiteY21" fmla="*/ 937154 h 1880733"/>
                <a:gd name="connsiteX22" fmla="*/ 1051629 w 6259884"/>
                <a:gd name="connsiteY22" fmla="*/ 844134 h 1880733"/>
                <a:gd name="connsiteX23" fmla="*/ 1013621 w 6259884"/>
                <a:gd name="connsiteY23" fmla="*/ 841398 h 1880733"/>
                <a:gd name="connsiteX24" fmla="*/ 5046846 w 6259884"/>
                <a:gd name="connsiteY24" fmla="*/ 841004 h 1880733"/>
                <a:gd name="connsiteX25" fmla="*/ 5013449 w 6259884"/>
                <a:gd name="connsiteY25" fmla="*/ 844083 h 1880733"/>
                <a:gd name="connsiteX26" fmla="*/ 4991859 w 6259884"/>
                <a:gd name="connsiteY26" fmla="*/ 844083 h 1880733"/>
                <a:gd name="connsiteX27" fmla="*/ 4908198 w 6259884"/>
                <a:gd name="connsiteY27" fmla="*/ 890613 h 1880733"/>
                <a:gd name="connsiteX28" fmla="*/ 4981065 w 6259884"/>
                <a:gd name="connsiteY28" fmla="*/ 961777 h 1880733"/>
                <a:gd name="connsiteX29" fmla="*/ 5043136 w 6259884"/>
                <a:gd name="connsiteY29" fmla="*/ 961777 h 1880733"/>
                <a:gd name="connsiteX30" fmla="*/ 5070123 w 6259884"/>
                <a:gd name="connsiteY30" fmla="*/ 950829 h 1880733"/>
                <a:gd name="connsiteX31" fmla="*/ 5070123 w 6259884"/>
                <a:gd name="connsiteY31" fmla="*/ 852294 h 1880733"/>
                <a:gd name="connsiteX32" fmla="*/ 5046846 w 6259884"/>
                <a:gd name="connsiteY32" fmla="*/ 841004 h 1880733"/>
                <a:gd name="connsiteX33" fmla="*/ 6207011 w 6259884"/>
                <a:gd name="connsiteY33" fmla="*/ 0 h 1880733"/>
                <a:gd name="connsiteX34" fmla="*/ 6258647 w 6259884"/>
                <a:gd name="connsiteY34" fmla="*/ 89904 h 1880733"/>
                <a:gd name="connsiteX35" fmla="*/ 6239623 w 6259884"/>
                <a:gd name="connsiteY35" fmla="*/ 119872 h 1880733"/>
                <a:gd name="connsiteX36" fmla="*/ 6014054 w 6259884"/>
                <a:gd name="connsiteY36" fmla="*/ 302405 h 1880733"/>
                <a:gd name="connsiteX37" fmla="*/ 5619987 w 6259884"/>
                <a:gd name="connsiteY37" fmla="*/ 525803 h 1880733"/>
                <a:gd name="connsiteX38" fmla="*/ 5560198 w 6259884"/>
                <a:gd name="connsiteY38" fmla="*/ 602085 h 1880733"/>
                <a:gd name="connsiteX39" fmla="*/ 5560198 w 6259884"/>
                <a:gd name="connsiteY39" fmla="*/ 1702730 h 1880733"/>
                <a:gd name="connsiteX40" fmla="*/ 5619987 w 6259884"/>
                <a:gd name="connsiteY40" fmla="*/ 1759942 h 1880733"/>
                <a:gd name="connsiteX41" fmla="*/ 5647164 w 6259884"/>
                <a:gd name="connsiteY41" fmla="*/ 1759942 h 1880733"/>
                <a:gd name="connsiteX42" fmla="*/ 5698800 w 6259884"/>
                <a:gd name="connsiteY42" fmla="*/ 1773564 h 1880733"/>
                <a:gd name="connsiteX43" fmla="*/ 5701518 w 6259884"/>
                <a:gd name="connsiteY43" fmla="*/ 1868917 h 1880733"/>
                <a:gd name="connsiteX44" fmla="*/ 5666188 w 6259884"/>
                <a:gd name="connsiteY44" fmla="*/ 1879814 h 1880733"/>
                <a:gd name="connsiteX45" fmla="*/ 4731299 w 6259884"/>
                <a:gd name="connsiteY45" fmla="*/ 1879814 h 1880733"/>
                <a:gd name="connsiteX46" fmla="*/ 4693251 w 6259884"/>
                <a:gd name="connsiteY46" fmla="*/ 1838949 h 1880733"/>
                <a:gd name="connsiteX47" fmla="*/ 4693251 w 6259884"/>
                <a:gd name="connsiteY47" fmla="*/ 1005292 h 1880733"/>
                <a:gd name="connsiteX48" fmla="*/ 4734017 w 6259884"/>
                <a:gd name="connsiteY48" fmla="*/ 961702 h 1880733"/>
                <a:gd name="connsiteX49" fmla="*/ 4777500 w 6259884"/>
                <a:gd name="connsiteY49" fmla="*/ 964426 h 1880733"/>
                <a:gd name="connsiteX50" fmla="*/ 4848160 w 6259884"/>
                <a:gd name="connsiteY50" fmla="*/ 893593 h 1880733"/>
                <a:gd name="connsiteX51" fmla="*/ 4793806 w 6259884"/>
                <a:gd name="connsiteY51" fmla="*/ 841830 h 1880733"/>
                <a:gd name="connsiteX52" fmla="*/ 4660639 w 6259884"/>
                <a:gd name="connsiteY52" fmla="*/ 975324 h 1880733"/>
                <a:gd name="connsiteX53" fmla="*/ 4663356 w 6259884"/>
                <a:gd name="connsiteY53" fmla="*/ 1830776 h 1880733"/>
                <a:gd name="connsiteX54" fmla="*/ 4617155 w 6259884"/>
                <a:gd name="connsiteY54" fmla="*/ 1879814 h 1880733"/>
                <a:gd name="connsiteX55" fmla="*/ 4519318 w 6259884"/>
                <a:gd name="connsiteY55" fmla="*/ 1879814 h 1880733"/>
                <a:gd name="connsiteX56" fmla="*/ 4464964 w 6259884"/>
                <a:gd name="connsiteY56" fmla="*/ 1822603 h 1880733"/>
                <a:gd name="connsiteX57" fmla="*/ 4464964 w 6259884"/>
                <a:gd name="connsiteY57" fmla="*/ 847279 h 1880733"/>
                <a:gd name="connsiteX58" fmla="*/ 4426916 w 6259884"/>
                <a:gd name="connsiteY58" fmla="*/ 798240 h 1880733"/>
                <a:gd name="connsiteX59" fmla="*/ 4416045 w 6259884"/>
                <a:gd name="connsiteY59" fmla="*/ 798240 h 1880733"/>
                <a:gd name="connsiteX60" fmla="*/ 4323644 w 6259884"/>
                <a:gd name="connsiteY60" fmla="*/ 751926 h 1880733"/>
                <a:gd name="connsiteX61" fmla="*/ 4304620 w 6259884"/>
                <a:gd name="connsiteY61" fmla="*/ 735579 h 1880733"/>
                <a:gd name="connsiteX62" fmla="*/ 4242113 w 6259884"/>
                <a:gd name="connsiteY62" fmla="*/ 691990 h 1880733"/>
                <a:gd name="connsiteX63" fmla="*/ 4100792 w 6259884"/>
                <a:gd name="connsiteY63" fmla="*/ 691990 h 1880733"/>
                <a:gd name="connsiteX64" fmla="*/ 4016543 w 6259884"/>
                <a:gd name="connsiteY64" fmla="*/ 741028 h 1880733"/>
                <a:gd name="connsiteX65" fmla="*/ 4005672 w 6259884"/>
                <a:gd name="connsiteY65" fmla="*/ 751926 h 1880733"/>
                <a:gd name="connsiteX66" fmla="*/ 3888811 w 6259884"/>
                <a:gd name="connsiteY66" fmla="*/ 795516 h 1880733"/>
                <a:gd name="connsiteX67" fmla="*/ 3856199 w 6259884"/>
                <a:gd name="connsiteY67" fmla="*/ 839106 h 1880733"/>
                <a:gd name="connsiteX68" fmla="*/ 3856199 w 6259884"/>
                <a:gd name="connsiteY68" fmla="*/ 904490 h 1880733"/>
                <a:gd name="connsiteX69" fmla="*/ 3804563 w 6259884"/>
                <a:gd name="connsiteY69" fmla="*/ 953529 h 1880733"/>
                <a:gd name="connsiteX70" fmla="*/ 3769232 w 6259884"/>
                <a:gd name="connsiteY70" fmla="*/ 907215 h 1880733"/>
                <a:gd name="connsiteX71" fmla="*/ 3769232 w 6259884"/>
                <a:gd name="connsiteY71" fmla="*/ 841830 h 1880733"/>
                <a:gd name="connsiteX72" fmla="*/ 3739338 w 6259884"/>
                <a:gd name="connsiteY72" fmla="*/ 795516 h 1880733"/>
                <a:gd name="connsiteX73" fmla="*/ 3625194 w 6259884"/>
                <a:gd name="connsiteY73" fmla="*/ 746477 h 1880733"/>
                <a:gd name="connsiteX74" fmla="*/ 3617041 w 6259884"/>
                <a:gd name="connsiteY74" fmla="*/ 708336 h 1880733"/>
                <a:gd name="connsiteX75" fmla="*/ 3617041 w 6259884"/>
                <a:gd name="connsiteY75" fmla="*/ 414104 h 1880733"/>
                <a:gd name="connsiteX76" fmla="*/ 3573558 w 6259884"/>
                <a:gd name="connsiteY76" fmla="*/ 365065 h 1880733"/>
                <a:gd name="connsiteX77" fmla="*/ 2682152 w 6259884"/>
                <a:gd name="connsiteY77" fmla="*/ 365065 h 1880733"/>
                <a:gd name="connsiteX78" fmla="*/ 2638669 w 6259884"/>
                <a:gd name="connsiteY78" fmla="*/ 414104 h 1880733"/>
                <a:gd name="connsiteX79" fmla="*/ 2638669 w 6259884"/>
                <a:gd name="connsiteY79" fmla="*/ 708336 h 1880733"/>
                <a:gd name="connsiteX80" fmla="*/ 2630516 w 6259884"/>
                <a:gd name="connsiteY80" fmla="*/ 751926 h 1880733"/>
                <a:gd name="connsiteX81" fmla="*/ 2505501 w 6259884"/>
                <a:gd name="connsiteY81" fmla="*/ 798240 h 1880733"/>
                <a:gd name="connsiteX82" fmla="*/ 2486478 w 6259884"/>
                <a:gd name="connsiteY82" fmla="*/ 825484 h 1880733"/>
                <a:gd name="connsiteX83" fmla="*/ 2486478 w 6259884"/>
                <a:gd name="connsiteY83" fmla="*/ 901766 h 1880733"/>
                <a:gd name="connsiteX84" fmla="*/ 2442995 w 6259884"/>
                <a:gd name="connsiteY84" fmla="*/ 953529 h 1880733"/>
                <a:gd name="connsiteX85" fmla="*/ 2399512 w 6259884"/>
                <a:gd name="connsiteY85" fmla="*/ 901766 h 1880733"/>
                <a:gd name="connsiteX86" fmla="*/ 2399512 w 6259884"/>
                <a:gd name="connsiteY86" fmla="*/ 841830 h 1880733"/>
                <a:gd name="connsiteX87" fmla="*/ 2366899 w 6259884"/>
                <a:gd name="connsiteY87" fmla="*/ 792791 h 1880733"/>
                <a:gd name="connsiteX88" fmla="*/ 2252756 w 6259884"/>
                <a:gd name="connsiteY88" fmla="*/ 751926 h 1880733"/>
                <a:gd name="connsiteX89" fmla="*/ 2239167 w 6259884"/>
                <a:gd name="connsiteY89" fmla="*/ 738304 h 1880733"/>
                <a:gd name="connsiteX90" fmla="*/ 2165789 w 6259884"/>
                <a:gd name="connsiteY90" fmla="*/ 691990 h 1880733"/>
                <a:gd name="connsiteX91" fmla="*/ 1986421 w 6259884"/>
                <a:gd name="connsiteY91" fmla="*/ 691990 h 1880733"/>
                <a:gd name="connsiteX92" fmla="*/ 1953809 w 6259884"/>
                <a:gd name="connsiteY92" fmla="*/ 708336 h 1880733"/>
                <a:gd name="connsiteX93" fmla="*/ 1894019 w 6259884"/>
                <a:gd name="connsiteY93" fmla="*/ 754650 h 1880733"/>
                <a:gd name="connsiteX94" fmla="*/ 1855971 w 6259884"/>
                <a:gd name="connsiteY94" fmla="*/ 779169 h 1880733"/>
                <a:gd name="connsiteX95" fmla="*/ 1834229 w 6259884"/>
                <a:gd name="connsiteY95" fmla="*/ 798240 h 1880733"/>
                <a:gd name="connsiteX96" fmla="*/ 1790746 w 6259884"/>
                <a:gd name="connsiteY96" fmla="*/ 855452 h 1880733"/>
                <a:gd name="connsiteX97" fmla="*/ 1790746 w 6259884"/>
                <a:gd name="connsiteY97" fmla="*/ 1825327 h 1880733"/>
                <a:gd name="connsiteX98" fmla="*/ 1739110 w 6259884"/>
                <a:gd name="connsiteY98" fmla="*/ 1879814 h 1880733"/>
                <a:gd name="connsiteX99" fmla="*/ 1641273 w 6259884"/>
                <a:gd name="connsiteY99" fmla="*/ 1879814 h 1880733"/>
                <a:gd name="connsiteX100" fmla="*/ 1595072 w 6259884"/>
                <a:gd name="connsiteY100" fmla="*/ 1830776 h 1880733"/>
                <a:gd name="connsiteX101" fmla="*/ 1595072 w 6259884"/>
                <a:gd name="connsiteY101" fmla="*/ 893593 h 1880733"/>
                <a:gd name="connsiteX102" fmla="*/ 1546153 w 6259884"/>
                <a:gd name="connsiteY102" fmla="*/ 841830 h 1880733"/>
                <a:gd name="connsiteX103" fmla="*/ 1486364 w 6259884"/>
                <a:gd name="connsiteY103" fmla="*/ 844554 h 1880733"/>
                <a:gd name="connsiteX104" fmla="*/ 1410268 w 6259884"/>
                <a:gd name="connsiteY104" fmla="*/ 942632 h 1880733"/>
                <a:gd name="connsiteX105" fmla="*/ 1445598 w 6259884"/>
                <a:gd name="connsiteY105" fmla="*/ 964426 h 1880733"/>
                <a:gd name="connsiteX106" fmla="*/ 1554307 w 6259884"/>
                <a:gd name="connsiteY106" fmla="*/ 972600 h 1880733"/>
                <a:gd name="connsiteX107" fmla="*/ 1562460 w 6259884"/>
                <a:gd name="connsiteY107" fmla="*/ 1087023 h 1880733"/>
                <a:gd name="connsiteX108" fmla="*/ 1562460 w 6259884"/>
                <a:gd name="connsiteY108" fmla="*/ 1828051 h 1880733"/>
                <a:gd name="connsiteX109" fmla="*/ 1513541 w 6259884"/>
                <a:gd name="connsiteY109" fmla="*/ 1879814 h 1880733"/>
                <a:gd name="connsiteX110" fmla="*/ 600393 w 6259884"/>
                <a:gd name="connsiteY110" fmla="*/ 1879814 h 1880733"/>
                <a:gd name="connsiteX111" fmla="*/ 551475 w 6259884"/>
                <a:gd name="connsiteY111" fmla="*/ 1817154 h 1880733"/>
                <a:gd name="connsiteX112" fmla="*/ 603111 w 6259884"/>
                <a:gd name="connsiteY112" fmla="*/ 1757218 h 1880733"/>
                <a:gd name="connsiteX113" fmla="*/ 692795 w 6259884"/>
                <a:gd name="connsiteY113" fmla="*/ 1664589 h 1880733"/>
                <a:gd name="connsiteX114" fmla="*/ 695513 w 6259884"/>
                <a:gd name="connsiteY114" fmla="*/ 607534 h 1880733"/>
                <a:gd name="connsiteX115" fmla="*/ 630288 w 6259884"/>
                <a:gd name="connsiteY115" fmla="*/ 525803 h 1880733"/>
                <a:gd name="connsiteX116" fmla="*/ 192738 w 6259884"/>
                <a:gd name="connsiteY116" fmla="*/ 239744 h 1880733"/>
                <a:gd name="connsiteX117" fmla="*/ 59571 w 6259884"/>
                <a:gd name="connsiteY117" fmla="*/ 136218 h 1880733"/>
                <a:gd name="connsiteX118" fmla="*/ 48700 w 6259884"/>
                <a:gd name="connsiteY118" fmla="*/ 5449 h 1880733"/>
                <a:gd name="connsiteX119" fmla="*/ 141102 w 6259884"/>
                <a:gd name="connsiteY119" fmla="*/ 51763 h 1880733"/>
                <a:gd name="connsiteX120" fmla="*/ 486250 w 6259884"/>
                <a:gd name="connsiteY120" fmla="*/ 228847 h 1880733"/>
                <a:gd name="connsiteX121" fmla="*/ 787915 w 6259884"/>
                <a:gd name="connsiteY121" fmla="*/ 272437 h 1880733"/>
                <a:gd name="connsiteX122" fmla="*/ 5475949 w 6259884"/>
                <a:gd name="connsiteY122" fmla="*/ 269712 h 1880733"/>
                <a:gd name="connsiteX123" fmla="*/ 6098302 w 6259884"/>
                <a:gd name="connsiteY123" fmla="*/ 70833 h 1880733"/>
                <a:gd name="connsiteX124" fmla="*/ 6133633 w 6259884"/>
                <a:gd name="connsiteY124" fmla="*/ 38141 h 1880733"/>
                <a:gd name="connsiteX125" fmla="*/ 6207011 w 6259884"/>
                <a:gd name="connsiteY125" fmla="*/ 0 h 1880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259884" h="1880733">
                  <a:moveTo>
                    <a:pt x="5160900" y="843864"/>
                  </a:moveTo>
                  <a:cubicBezTo>
                    <a:pt x="5150113" y="843864"/>
                    <a:pt x="5136631" y="843864"/>
                    <a:pt x="5136631" y="857517"/>
                  </a:cubicBezTo>
                  <a:cubicBezTo>
                    <a:pt x="5133934" y="887552"/>
                    <a:pt x="5125844" y="928510"/>
                    <a:pt x="5139327" y="947623"/>
                  </a:cubicBezTo>
                  <a:cubicBezTo>
                    <a:pt x="5168989" y="980389"/>
                    <a:pt x="5217528" y="955815"/>
                    <a:pt x="5260673" y="961276"/>
                  </a:cubicBezTo>
                  <a:cubicBezTo>
                    <a:pt x="5274156" y="961276"/>
                    <a:pt x="5290335" y="969467"/>
                    <a:pt x="5301122" y="947623"/>
                  </a:cubicBezTo>
                  <a:cubicBezTo>
                    <a:pt x="5322694" y="887552"/>
                    <a:pt x="5295728" y="843864"/>
                    <a:pt x="5236404" y="843864"/>
                  </a:cubicBezTo>
                  <a:cubicBezTo>
                    <a:pt x="5231011" y="843864"/>
                    <a:pt x="5225618" y="843864"/>
                    <a:pt x="5220224" y="843864"/>
                  </a:cubicBezTo>
                  <a:cubicBezTo>
                    <a:pt x="5198652" y="843864"/>
                    <a:pt x="5179776" y="843864"/>
                    <a:pt x="5160900" y="843864"/>
                  </a:cubicBezTo>
                  <a:close/>
                  <a:moveTo>
                    <a:pt x="1324311" y="841658"/>
                  </a:moveTo>
                  <a:cubicBezTo>
                    <a:pt x="1314131" y="842674"/>
                    <a:pt x="1302593" y="846059"/>
                    <a:pt x="1293091" y="844705"/>
                  </a:cubicBezTo>
                  <a:cubicBezTo>
                    <a:pt x="1284946" y="841996"/>
                    <a:pt x="1276801" y="844705"/>
                    <a:pt x="1271372" y="844705"/>
                  </a:cubicBezTo>
                  <a:cubicBezTo>
                    <a:pt x="1181782" y="844705"/>
                    <a:pt x="1181782" y="844705"/>
                    <a:pt x="1181782" y="888034"/>
                  </a:cubicBezTo>
                  <a:cubicBezTo>
                    <a:pt x="1184496" y="969276"/>
                    <a:pt x="1168207" y="961152"/>
                    <a:pt x="1257798" y="961152"/>
                  </a:cubicBezTo>
                  <a:cubicBezTo>
                    <a:pt x="1279516" y="961152"/>
                    <a:pt x="1301235" y="961152"/>
                    <a:pt x="1322954" y="961152"/>
                  </a:cubicBezTo>
                  <a:cubicBezTo>
                    <a:pt x="1333813" y="961152"/>
                    <a:pt x="1347388" y="961152"/>
                    <a:pt x="1350103" y="950320"/>
                  </a:cubicBezTo>
                  <a:cubicBezTo>
                    <a:pt x="1350103" y="917823"/>
                    <a:pt x="1355532" y="882618"/>
                    <a:pt x="1347388" y="852829"/>
                  </a:cubicBezTo>
                  <a:cubicBezTo>
                    <a:pt x="1343315" y="841997"/>
                    <a:pt x="1334492" y="840642"/>
                    <a:pt x="1324311" y="841658"/>
                  </a:cubicBezTo>
                  <a:close/>
                  <a:moveTo>
                    <a:pt x="1013621" y="841398"/>
                  </a:moveTo>
                  <a:cubicBezTo>
                    <a:pt x="970183" y="835926"/>
                    <a:pt x="953894" y="852341"/>
                    <a:pt x="956609" y="898852"/>
                  </a:cubicBezTo>
                  <a:cubicBezTo>
                    <a:pt x="959324" y="964513"/>
                    <a:pt x="956609" y="964513"/>
                    <a:pt x="1038055" y="961777"/>
                  </a:cubicBezTo>
                  <a:cubicBezTo>
                    <a:pt x="1057059" y="961777"/>
                    <a:pt x="1078778" y="961777"/>
                    <a:pt x="1097781" y="961777"/>
                  </a:cubicBezTo>
                  <a:cubicBezTo>
                    <a:pt x="1114071" y="961777"/>
                    <a:pt x="1122215" y="956305"/>
                    <a:pt x="1127645" y="937154"/>
                  </a:cubicBezTo>
                  <a:cubicBezTo>
                    <a:pt x="1141219" y="857813"/>
                    <a:pt x="1130360" y="844134"/>
                    <a:pt x="1051629" y="844134"/>
                  </a:cubicBezTo>
                  <a:cubicBezTo>
                    <a:pt x="1038055" y="844134"/>
                    <a:pt x="1027195" y="844134"/>
                    <a:pt x="1013621" y="841398"/>
                  </a:cubicBezTo>
                  <a:close/>
                  <a:moveTo>
                    <a:pt x="5046846" y="841004"/>
                  </a:moveTo>
                  <a:cubicBezTo>
                    <a:pt x="5035714" y="842030"/>
                    <a:pt x="5022895" y="845452"/>
                    <a:pt x="5013449" y="844083"/>
                  </a:cubicBezTo>
                  <a:cubicBezTo>
                    <a:pt x="5008052" y="841346"/>
                    <a:pt x="5002654" y="844083"/>
                    <a:pt x="4991859" y="844083"/>
                  </a:cubicBezTo>
                  <a:cubicBezTo>
                    <a:pt x="4967571" y="860506"/>
                    <a:pt x="4902801" y="805764"/>
                    <a:pt x="4908198" y="890613"/>
                  </a:cubicBezTo>
                  <a:cubicBezTo>
                    <a:pt x="4913596" y="964514"/>
                    <a:pt x="4889307" y="961777"/>
                    <a:pt x="4981065" y="961777"/>
                  </a:cubicBezTo>
                  <a:cubicBezTo>
                    <a:pt x="5002654" y="961777"/>
                    <a:pt x="5024244" y="961777"/>
                    <a:pt x="5043136" y="961777"/>
                  </a:cubicBezTo>
                  <a:cubicBezTo>
                    <a:pt x="5053931" y="961777"/>
                    <a:pt x="5070123" y="961777"/>
                    <a:pt x="5070123" y="950829"/>
                  </a:cubicBezTo>
                  <a:cubicBezTo>
                    <a:pt x="5072822" y="917984"/>
                    <a:pt x="5078219" y="882402"/>
                    <a:pt x="5070123" y="852294"/>
                  </a:cubicBezTo>
                  <a:cubicBezTo>
                    <a:pt x="5067424" y="841346"/>
                    <a:pt x="5057979" y="839977"/>
                    <a:pt x="5046846" y="841004"/>
                  </a:cubicBezTo>
                  <a:close/>
                  <a:moveTo>
                    <a:pt x="6207011" y="0"/>
                  </a:moveTo>
                  <a:cubicBezTo>
                    <a:pt x="6247776" y="16346"/>
                    <a:pt x="6245058" y="57212"/>
                    <a:pt x="6258647" y="89904"/>
                  </a:cubicBezTo>
                  <a:cubicBezTo>
                    <a:pt x="6264082" y="103526"/>
                    <a:pt x="6250494" y="117148"/>
                    <a:pt x="6239623" y="119872"/>
                  </a:cubicBezTo>
                  <a:cubicBezTo>
                    <a:pt x="6136350" y="144391"/>
                    <a:pt x="6076561" y="226122"/>
                    <a:pt x="6014054" y="302405"/>
                  </a:cubicBezTo>
                  <a:cubicBezTo>
                    <a:pt x="5908063" y="422277"/>
                    <a:pt x="5774896" y="493111"/>
                    <a:pt x="5619987" y="525803"/>
                  </a:cubicBezTo>
                  <a:cubicBezTo>
                    <a:pt x="5573786" y="536701"/>
                    <a:pt x="5560198" y="555771"/>
                    <a:pt x="5560198" y="602085"/>
                  </a:cubicBezTo>
                  <a:cubicBezTo>
                    <a:pt x="5562915" y="969875"/>
                    <a:pt x="5562915" y="1334941"/>
                    <a:pt x="5560198" y="1702730"/>
                  </a:cubicBezTo>
                  <a:cubicBezTo>
                    <a:pt x="5560198" y="1749045"/>
                    <a:pt x="5571068" y="1768115"/>
                    <a:pt x="5619987" y="1759942"/>
                  </a:cubicBezTo>
                  <a:cubicBezTo>
                    <a:pt x="5628140" y="1757218"/>
                    <a:pt x="5636293" y="1757218"/>
                    <a:pt x="5647164" y="1759942"/>
                  </a:cubicBezTo>
                  <a:cubicBezTo>
                    <a:pt x="5666188" y="1759942"/>
                    <a:pt x="5690647" y="1751769"/>
                    <a:pt x="5698800" y="1773564"/>
                  </a:cubicBezTo>
                  <a:cubicBezTo>
                    <a:pt x="5709671" y="1803532"/>
                    <a:pt x="5706954" y="1838949"/>
                    <a:pt x="5701518" y="1868917"/>
                  </a:cubicBezTo>
                  <a:cubicBezTo>
                    <a:pt x="5698800" y="1882539"/>
                    <a:pt x="5679777" y="1877090"/>
                    <a:pt x="5666188" y="1879814"/>
                  </a:cubicBezTo>
                  <a:cubicBezTo>
                    <a:pt x="5356370" y="1879814"/>
                    <a:pt x="5043834" y="1877090"/>
                    <a:pt x="4731299" y="1879814"/>
                  </a:cubicBezTo>
                  <a:cubicBezTo>
                    <a:pt x="4701404" y="1879814"/>
                    <a:pt x="4693251" y="1868917"/>
                    <a:pt x="4693251" y="1838949"/>
                  </a:cubicBezTo>
                  <a:cubicBezTo>
                    <a:pt x="4693251" y="1561063"/>
                    <a:pt x="4693251" y="1283178"/>
                    <a:pt x="4693251" y="1005292"/>
                  </a:cubicBezTo>
                  <a:cubicBezTo>
                    <a:pt x="4693251" y="972600"/>
                    <a:pt x="4701404" y="958978"/>
                    <a:pt x="4734017" y="961702"/>
                  </a:cubicBezTo>
                  <a:cubicBezTo>
                    <a:pt x="4750323" y="964426"/>
                    <a:pt x="4763911" y="961702"/>
                    <a:pt x="4777500" y="964426"/>
                  </a:cubicBezTo>
                  <a:cubicBezTo>
                    <a:pt x="4834571" y="972600"/>
                    <a:pt x="4850878" y="953529"/>
                    <a:pt x="4848160" y="893593"/>
                  </a:cubicBezTo>
                  <a:cubicBezTo>
                    <a:pt x="4848160" y="847279"/>
                    <a:pt x="4834571" y="841830"/>
                    <a:pt x="4793806" y="841830"/>
                  </a:cubicBezTo>
                  <a:cubicBezTo>
                    <a:pt x="4663356" y="844554"/>
                    <a:pt x="4660639" y="841830"/>
                    <a:pt x="4660639" y="975324"/>
                  </a:cubicBezTo>
                  <a:cubicBezTo>
                    <a:pt x="4660639" y="1261383"/>
                    <a:pt x="4660639" y="1547441"/>
                    <a:pt x="4663356" y="1830776"/>
                  </a:cubicBezTo>
                  <a:cubicBezTo>
                    <a:pt x="4663356" y="1868917"/>
                    <a:pt x="4655203" y="1882539"/>
                    <a:pt x="4617155" y="1879814"/>
                  </a:cubicBezTo>
                  <a:cubicBezTo>
                    <a:pt x="4584543" y="1877090"/>
                    <a:pt x="4551931" y="1874366"/>
                    <a:pt x="4519318" y="1879814"/>
                  </a:cubicBezTo>
                  <a:cubicBezTo>
                    <a:pt x="4473117" y="1885263"/>
                    <a:pt x="4464964" y="1866193"/>
                    <a:pt x="4464964" y="1822603"/>
                  </a:cubicBezTo>
                  <a:cubicBezTo>
                    <a:pt x="4464964" y="1498403"/>
                    <a:pt x="4464964" y="1174203"/>
                    <a:pt x="4464964" y="847279"/>
                  </a:cubicBezTo>
                  <a:cubicBezTo>
                    <a:pt x="4464964" y="820035"/>
                    <a:pt x="4470400" y="790067"/>
                    <a:pt x="4426916" y="798240"/>
                  </a:cubicBezTo>
                  <a:cubicBezTo>
                    <a:pt x="4424199" y="800964"/>
                    <a:pt x="4416045" y="798240"/>
                    <a:pt x="4416045" y="798240"/>
                  </a:cubicBezTo>
                  <a:cubicBezTo>
                    <a:pt x="4407892" y="732855"/>
                    <a:pt x="4358974" y="754650"/>
                    <a:pt x="4323644" y="751926"/>
                  </a:cubicBezTo>
                  <a:cubicBezTo>
                    <a:pt x="4315491" y="751926"/>
                    <a:pt x="4304620" y="738304"/>
                    <a:pt x="4304620" y="735579"/>
                  </a:cubicBezTo>
                  <a:cubicBezTo>
                    <a:pt x="4312773" y="678368"/>
                    <a:pt x="4272007" y="691990"/>
                    <a:pt x="4242113" y="691990"/>
                  </a:cubicBezTo>
                  <a:cubicBezTo>
                    <a:pt x="4195912" y="689265"/>
                    <a:pt x="4146993" y="689265"/>
                    <a:pt x="4100792" y="691990"/>
                  </a:cubicBezTo>
                  <a:cubicBezTo>
                    <a:pt x="4065462" y="691990"/>
                    <a:pt x="4016543" y="675643"/>
                    <a:pt x="4016543" y="741028"/>
                  </a:cubicBezTo>
                  <a:cubicBezTo>
                    <a:pt x="4016543" y="743753"/>
                    <a:pt x="4008390" y="751926"/>
                    <a:pt x="4005672" y="751926"/>
                  </a:cubicBezTo>
                  <a:cubicBezTo>
                    <a:pt x="3956754" y="743753"/>
                    <a:pt x="3926859" y="773721"/>
                    <a:pt x="3888811" y="795516"/>
                  </a:cubicBezTo>
                  <a:cubicBezTo>
                    <a:pt x="3867070" y="809137"/>
                    <a:pt x="3856199" y="814586"/>
                    <a:pt x="3856199" y="839106"/>
                  </a:cubicBezTo>
                  <a:cubicBezTo>
                    <a:pt x="3856199" y="860900"/>
                    <a:pt x="3853481" y="882695"/>
                    <a:pt x="3856199" y="904490"/>
                  </a:cubicBezTo>
                  <a:cubicBezTo>
                    <a:pt x="3861634" y="948080"/>
                    <a:pt x="3837175" y="950805"/>
                    <a:pt x="3804563" y="953529"/>
                  </a:cubicBezTo>
                  <a:cubicBezTo>
                    <a:pt x="3769232" y="956253"/>
                    <a:pt x="3769232" y="934458"/>
                    <a:pt x="3769232" y="907215"/>
                  </a:cubicBezTo>
                  <a:cubicBezTo>
                    <a:pt x="3769232" y="885420"/>
                    <a:pt x="3769232" y="863625"/>
                    <a:pt x="3769232" y="841830"/>
                  </a:cubicBezTo>
                  <a:cubicBezTo>
                    <a:pt x="3769232" y="820035"/>
                    <a:pt x="3752926" y="811862"/>
                    <a:pt x="3739338" y="795516"/>
                  </a:cubicBezTo>
                  <a:cubicBezTo>
                    <a:pt x="3706725" y="757374"/>
                    <a:pt x="3665960" y="760099"/>
                    <a:pt x="3625194" y="746477"/>
                  </a:cubicBezTo>
                  <a:cubicBezTo>
                    <a:pt x="3611606" y="741028"/>
                    <a:pt x="3617041" y="721958"/>
                    <a:pt x="3617041" y="708336"/>
                  </a:cubicBezTo>
                  <a:cubicBezTo>
                    <a:pt x="3617041" y="610259"/>
                    <a:pt x="3617041" y="512181"/>
                    <a:pt x="3617041" y="414104"/>
                  </a:cubicBezTo>
                  <a:cubicBezTo>
                    <a:pt x="3619759" y="378687"/>
                    <a:pt x="3611606" y="365065"/>
                    <a:pt x="3573558" y="365065"/>
                  </a:cubicBezTo>
                  <a:cubicBezTo>
                    <a:pt x="3277329" y="367790"/>
                    <a:pt x="2981099" y="365065"/>
                    <a:pt x="2682152" y="365065"/>
                  </a:cubicBezTo>
                  <a:cubicBezTo>
                    <a:pt x="2644104" y="365065"/>
                    <a:pt x="2638669" y="384136"/>
                    <a:pt x="2638669" y="414104"/>
                  </a:cubicBezTo>
                  <a:cubicBezTo>
                    <a:pt x="2641387" y="512181"/>
                    <a:pt x="2638669" y="610259"/>
                    <a:pt x="2638669" y="708336"/>
                  </a:cubicBezTo>
                  <a:cubicBezTo>
                    <a:pt x="2638669" y="724682"/>
                    <a:pt x="2644104" y="754650"/>
                    <a:pt x="2630516" y="751926"/>
                  </a:cubicBezTo>
                  <a:cubicBezTo>
                    <a:pt x="2570727" y="732855"/>
                    <a:pt x="2551703" y="795516"/>
                    <a:pt x="2505501" y="798240"/>
                  </a:cubicBezTo>
                  <a:cubicBezTo>
                    <a:pt x="2489195" y="800964"/>
                    <a:pt x="2486478" y="811862"/>
                    <a:pt x="2486478" y="825484"/>
                  </a:cubicBezTo>
                  <a:cubicBezTo>
                    <a:pt x="2486478" y="850003"/>
                    <a:pt x="2486478" y="874522"/>
                    <a:pt x="2486478" y="901766"/>
                  </a:cubicBezTo>
                  <a:cubicBezTo>
                    <a:pt x="2489195" y="934458"/>
                    <a:pt x="2489195" y="953529"/>
                    <a:pt x="2442995" y="953529"/>
                  </a:cubicBezTo>
                  <a:cubicBezTo>
                    <a:pt x="2399512" y="953529"/>
                    <a:pt x="2396793" y="934458"/>
                    <a:pt x="2399512" y="901766"/>
                  </a:cubicBezTo>
                  <a:cubicBezTo>
                    <a:pt x="2402229" y="882695"/>
                    <a:pt x="2399512" y="860900"/>
                    <a:pt x="2399512" y="841830"/>
                  </a:cubicBezTo>
                  <a:cubicBezTo>
                    <a:pt x="2402229" y="814586"/>
                    <a:pt x="2388641" y="809137"/>
                    <a:pt x="2366899" y="792791"/>
                  </a:cubicBezTo>
                  <a:cubicBezTo>
                    <a:pt x="2331569" y="768272"/>
                    <a:pt x="2298957" y="746477"/>
                    <a:pt x="2252756" y="751926"/>
                  </a:cubicBezTo>
                  <a:cubicBezTo>
                    <a:pt x="2247320" y="751926"/>
                    <a:pt x="2239167" y="743753"/>
                    <a:pt x="2239167" y="738304"/>
                  </a:cubicBezTo>
                  <a:cubicBezTo>
                    <a:pt x="2244602" y="675643"/>
                    <a:pt x="2198401" y="691990"/>
                    <a:pt x="2165789" y="691990"/>
                  </a:cubicBezTo>
                  <a:cubicBezTo>
                    <a:pt x="2106000" y="689265"/>
                    <a:pt x="2046210" y="689265"/>
                    <a:pt x="1986421" y="691990"/>
                  </a:cubicBezTo>
                  <a:cubicBezTo>
                    <a:pt x="1975550" y="691990"/>
                    <a:pt x="1953809" y="683816"/>
                    <a:pt x="1953809" y="708336"/>
                  </a:cubicBezTo>
                  <a:cubicBezTo>
                    <a:pt x="1959244" y="757374"/>
                    <a:pt x="1926631" y="751926"/>
                    <a:pt x="1894019" y="754650"/>
                  </a:cubicBezTo>
                  <a:cubicBezTo>
                    <a:pt x="1877713" y="754650"/>
                    <a:pt x="1853254" y="746477"/>
                    <a:pt x="1855971" y="779169"/>
                  </a:cubicBezTo>
                  <a:cubicBezTo>
                    <a:pt x="1855971" y="792791"/>
                    <a:pt x="1845101" y="800964"/>
                    <a:pt x="1834229" y="798240"/>
                  </a:cubicBezTo>
                  <a:cubicBezTo>
                    <a:pt x="1779876" y="790067"/>
                    <a:pt x="1790746" y="825484"/>
                    <a:pt x="1790746" y="855452"/>
                  </a:cubicBezTo>
                  <a:cubicBezTo>
                    <a:pt x="1790746" y="1179652"/>
                    <a:pt x="1790746" y="1501127"/>
                    <a:pt x="1790746" y="1825327"/>
                  </a:cubicBezTo>
                  <a:cubicBezTo>
                    <a:pt x="1793464" y="1866193"/>
                    <a:pt x="1782593" y="1885263"/>
                    <a:pt x="1739110" y="1879814"/>
                  </a:cubicBezTo>
                  <a:cubicBezTo>
                    <a:pt x="1706498" y="1874366"/>
                    <a:pt x="1673885" y="1874366"/>
                    <a:pt x="1641273" y="1879814"/>
                  </a:cubicBezTo>
                  <a:cubicBezTo>
                    <a:pt x="1600507" y="1885263"/>
                    <a:pt x="1595072" y="1866193"/>
                    <a:pt x="1595072" y="1830776"/>
                  </a:cubicBezTo>
                  <a:cubicBezTo>
                    <a:pt x="1595072" y="1517473"/>
                    <a:pt x="1595072" y="1206895"/>
                    <a:pt x="1595072" y="893593"/>
                  </a:cubicBezTo>
                  <a:cubicBezTo>
                    <a:pt x="1597790" y="855452"/>
                    <a:pt x="1589637" y="836381"/>
                    <a:pt x="1546153" y="841830"/>
                  </a:cubicBezTo>
                  <a:cubicBezTo>
                    <a:pt x="1527129" y="847279"/>
                    <a:pt x="1508105" y="844554"/>
                    <a:pt x="1486364" y="844554"/>
                  </a:cubicBezTo>
                  <a:cubicBezTo>
                    <a:pt x="1407551" y="844554"/>
                    <a:pt x="1396680" y="860900"/>
                    <a:pt x="1410268" y="942632"/>
                  </a:cubicBezTo>
                  <a:cubicBezTo>
                    <a:pt x="1412986" y="967151"/>
                    <a:pt x="1429292" y="961702"/>
                    <a:pt x="1445598" y="964426"/>
                  </a:cubicBezTo>
                  <a:cubicBezTo>
                    <a:pt x="1480929" y="967151"/>
                    <a:pt x="1529847" y="945356"/>
                    <a:pt x="1554307" y="972600"/>
                  </a:cubicBezTo>
                  <a:cubicBezTo>
                    <a:pt x="1578766" y="997119"/>
                    <a:pt x="1562460" y="1048882"/>
                    <a:pt x="1562460" y="1087023"/>
                  </a:cubicBezTo>
                  <a:cubicBezTo>
                    <a:pt x="1562460" y="1334941"/>
                    <a:pt x="1562460" y="1580134"/>
                    <a:pt x="1562460" y="1828051"/>
                  </a:cubicBezTo>
                  <a:cubicBezTo>
                    <a:pt x="1565177" y="1868917"/>
                    <a:pt x="1554307" y="1879814"/>
                    <a:pt x="1513541" y="1879814"/>
                  </a:cubicBezTo>
                  <a:cubicBezTo>
                    <a:pt x="1209158" y="1877090"/>
                    <a:pt x="904776" y="1877090"/>
                    <a:pt x="600393" y="1879814"/>
                  </a:cubicBezTo>
                  <a:cubicBezTo>
                    <a:pt x="543321" y="1879814"/>
                    <a:pt x="554192" y="1849846"/>
                    <a:pt x="551475" y="1817154"/>
                  </a:cubicBezTo>
                  <a:cubicBezTo>
                    <a:pt x="548757" y="1776288"/>
                    <a:pt x="556910" y="1757218"/>
                    <a:pt x="603111" y="1757218"/>
                  </a:cubicBezTo>
                  <a:cubicBezTo>
                    <a:pt x="695513" y="1762667"/>
                    <a:pt x="692795" y="1759942"/>
                    <a:pt x="692795" y="1664589"/>
                  </a:cubicBezTo>
                  <a:cubicBezTo>
                    <a:pt x="692795" y="1313146"/>
                    <a:pt x="692795" y="958978"/>
                    <a:pt x="695513" y="607534"/>
                  </a:cubicBezTo>
                  <a:cubicBezTo>
                    <a:pt x="695513" y="555771"/>
                    <a:pt x="684642" y="536701"/>
                    <a:pt x="630288" y="525803"/>
                  </a:cubicBezTo>
                  <a:cubicBezTo>
                    <a:pt x="448202" y="487662"/>
                    <a:pt x="301446" y="389585"/>
                    <a:pt x="192738" y="239744"/>
                  </a:cubicBezTo>
                  <a:cubicBezTo>
                    <a:pt x="157408" y="187981"/>
                    <a:pt x="111207" y="160738"/>
                    <a:pt x="59571" y="136218"/>
                  </a:cubicBezTo>
                  <a:cubicBezTo>
                    <a:pt x="-16525" y="98077"/>
                    <a:pt x="-19243" y="68109"/>
                    <a:pt x="48700" y="5449"/>
                  </a:cubicBezTo>
                  <a:cubicBezTo>
                    <a:pt x="92183" y="-5449"/>
                    <a:pt x="113925" y="32692"/>
                    <a:pt x="141102" y="51763"/>
                  </a:cubicBezTo>
                  <a:cubicBezTo>
                    <a:pt x="241657" y="138943"/>
                    <a:pt x="361236" y="190706"/>
                    <a:pt x="486250" y="228847"/>
                  </a:cubicBezTo>
                  <a:cubicBezTo>
                    <a:pt x="584087" y="256090"/>
                    <a:pt x="684642" y="272437"/>
                    <a:pt x="787915" y="272437"/>
                  </a:cubicBezTo>
                  <a:cubicBezTo>
                    <a:pt x="2350593" y="269712"/>
                    <a:pt x="3913271" y="272437"/>
                    <a:pt x="5475949" y="269712"/>
                  </a:cubicBezTo>
                  <a:cubicBezTo>
                    <a:pt x="5704236" y="269712"/>
                    <a:pt x="5910781" y="201603"/>
                    <a:pt x="6098302" y="70833"/>
                  </a:cubicBezTo>
                  <a:cubicBezTo>
                    <a:pt x="6111891" y="59936"/>
                    <a:pt x="6122762" y="49038"/>
                    <a:pt x="6133633" y="38141"/>
                  </a:cubicBezTo>
                  <a:cubicBezTo>
                    <a:pt x="6152657" y="16346"/>
                    <a:pt x="6177116" y="2724"/>
                    <a:pt x="6207011" y="0"/>
                  </a:cubicBezTo>
                  <a:close/>
                </a:path>
              </a:pathLst>
            </a:custGeom>
            <a:grpFill/>
            <a:ln w="9525">
              <a:solidFill>
                <a:schemeClr val="bg2">
                  <a:lumMod val="50000"/>
                </a:schemeClr>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43" name="任意多边形: 形状 42">
              <a:extLst>
                <a:ext uri="{FF2B5EF4-FFF2-40B4-BE49-F238E27FC236}">
                  <a16:creationId xmlns:a16="http://schemas.microsoft.com/office/drawing/2014/main" id="{BD2DA9DC-2A8A-4533-84F2-8D86FFD256E5}"/>
                </a:ext>
              </a:extLst>
            </p:cNvPr>
            <p:cNvSpPr>
              <a:spLocks/>
            </p:cNvSpPr>
            <p:nvPr/>
          </p:nvSpPr>
          <p:spPr bwMode="auto">
            <a:xfrm>
              <a:off x="354807" y="578557"/>
              <a:ext cx="6163779" cy="1159551"/>
            </a:xfrm>
            <a:custGeom>
              <a:avLst/>
              <a:gdLst>
                <a:gd name="connsiteX0" fmla="*/ 4855064 w 6163779"/>
                <a:gd name="connsiteY0" fmla="*/ 365122 h 1159550"/>
                <a:gd name="connsiteX1" fmla="*/ 4819397 w 6163779"/>
                <a:gd name="connsiteY1" fmla="*/ 369586 h 1159550"/>
                <a:gd name="connsiteX2" fmla="*/ 3085643 w 6163779"/>
                <a:gd name="connsiteY2" fmla="*/ 369586 h 1159550"/>
                <a:gd name="connsiteX3" fmla="*/ 1351889 w 6163779"/>
                <a:gd name="connsiteY3" fmla="*/ 369586 h 1159550"/>
                <a:gd name="connsiteX4" fmla="*/ 1313844 w 6163779"/>
                <a:gd name="connsiteY4" fmla="*/ 369586 h 1159550"/>
                <a:gd name="connsiteX5" fmla="*/ 1286669 w 6163779"/>
                <a:gd name="connsiteY5" fmla="*/ 386072 h 1159550"/>
                <a:gd name="connsiteX6" fmla="*/ 1311126 w 6163779"/>
                <a:gd name="connsiteY6" fmla="*/ 402557 h 1159550"/>
                <a:gd name="connsiteX7" fmla="*/ 1512220 w 6163779"/>
                <a:gd name="connsiteY7" fmla="*/ 410800 h 1159550"/>
                <a:gd name="connsiteX8" fmla="*/ 4819397 w 6163779"/>
                <a:gd name="connsiteY8" fmla="*/ 402557 h 1159550"/>
                <a:gd name="connsiteX9" fmla="*/ 4876464 w 6163779"/>
                <a:gd name="connsiteY9" fmla="*/ 383324 h 1159550"/>
                <a:gd name="connsiteX10" fmla="*/ 4855064 w 6163779"/>
                <a:gd name="connsiteY10" fmla="*/ 365122 h 1159550"/>
                <a:gd name="connsiteX11" fmla="*/ 4730163 w 6163779"/>
                <a:gd name="connsiteY11" fmla="*/ 914 h 1159550"/>
                <a:gd name="connsiteX12" fmla="*/ 4771813 w 6163779"/>
                <a:gd name="connsiteY12" fmla="*/ 54865 h 1159550"/>
                <a:gd name="connsiteX13" fmla="*/ 4774530 w 6163779"/>
                <a:gd name="connsiteY13" fmla="*/ 95678 h 1159550"/>
                <a:gd name="connsiteX14" fmla="*/ 4807137 w 6163779"/>
                <a:gd name="connsiteY14" fmla="*/ 141933 h 1159550"/>
                <a:gd name="connsiteX15" fmla="*/ 4839744 w 6163779"/>
                <a:gd name="connsiteY15" fmla="*/ 106562 h 1159550"/>
                <a:gd name="connsiteX16" fmla="*/ 4888654 w 6163779"/>
                <a:gd name="connsiteY16" fmla="*/ 63027 h 1159550"/>
                <a:gd name="connsiteX17" fmla="*/ 4937565 w 6163779"/>
                <a:gd name="connsiteY17" fmla="*/ 133771 h 1159550"/>
                <a:gd name="connsiteX18" fmla="*/ 5081579 w 6163779"/>
                <a:gd name="connsiteY18" fmla="*/ 781345 h 1159550"/>
                <a:gd name="connsiteX19" fmla="*/ 5133206 w 6163779"/>
                <a:gd name="connsiteY19" fmla="*/ 816717 h 1159550"/>
                <a:gd name="connsiteX20" fmla="*/ 5521772 w 6163779"/>
                <a:gd name="connsiteY20" fmla="*/ 824879 h 1159550"/>
                <a:gd name="connsiteX21" fmla="*/ 5578834 w 6163779"/>
                <a:gd name="connsiteY21" fmla="*/ 884739 h 1159550"/>
                <a:gd name="connsiteX22" fmla="*/ 5633179 w 6163779"/>
                <a:gd name="connsiteY22" fmla="*/ 933715 h 1159550"/>
                <a:gd name="connsiteX23" fmla="*/ 5834255 w 6163779"/>
                <a:gd name="connsiteY23" fmla="*/ 903785 h 1159550"/>
                <a:gd name="connsiteX24" fmla="*/ 6114130 w 6163779"/>
                <a:gd name="connsiteY24" fmla="*/ 871135 h 1159550"/>
                <a:gd name="connsiteX25" fmla="*/ 6157606 w 6163779"/>
                <a:gd name="connsiteY25" fmla="*/ 909227 h 1159550"/>
                <a:gd name="connsiteX26" fmla="*/ 6097827 w 6163779"/>
                <a:gd name="connsiteY26" fmla="*/ 944599 h 1159550"/>
                <a:gd name="connsiteX27" fmla="*/ 5817951 w 6163779"/>
                <a:gd name="connsiteY27" fmla="*/ 1094248 h 1159550"/>
                <a:gd name="connsiteX28" fmla="*/ 5375041 w 6163779"/>
                <a:gd name="connsiteY28" fmla="*/ 1159550 h 1159550"/>
                <a:gd name="connsiteX29" fmla="*/ 747578 w 6163779"/>
                <a:gd name="connsiteY29" fmla="*/ 1156829 h 1159550"/>
                <a:gd name="connsiteX30" fmla="*/ 133481 w 6163779"/>
                <a:gd name="connsiteY30" fmla="*/ 1001738 h 1159550"/>
                <a:gd name="connsiteX31" fmla="*/ 79136 w 6163779"/>
                <a:gd name="connsiteY31" fmla="*/ 958203 h 1159550"/>
                <a:gd name="connsiteX32" fmla="*/ 336 w 6163779"/>
                <a:gd name="connsiteY32" fmla="*/ 914669 h 1159550"/>
                <a:gd name="connsiteX33" fmla="*/ 49247 w 6163779"/>
                <a:gd name="connsiteY33" fmla="*/ 871135 h 1159550"/>
                <a:gd name="connsiteX34" fmla="*/ 551936 w 6163779"/>
                <a:gd name="connsiteY34" fmla="*/ 933715 h 1159550"/>
                <a:gd name="connsiteX35" fmla="*/ 579109 w 6163779"/>
                <a:gd name="connsiteY35" fmla="*/ 898344 h 1159550"/>
                <a:gd name="connsiteX36" fmla="*/ 652474 w 6163779"/>
                <a:gd name="connsiteY36" fmla="*/ 824879 h 1159550"/>
                <a:gd name="connsiteX37" fmla="*/ 1019302 w 6163779"/>
                <a:gd name="connsiteY37" fmla="*/ 816717 h 1159550"/>
                <a:gd name="connsiteX38" fmla="*/ 1084516 w 6163779"/>
                <a:gd name="connsiteY38" fmla="*/ 773182 h 1159550"/>
                <a:gd name="connsiteX39" fmla="*/ 1220378 w 6163779"/>
                <a:gd name="connsiteY39" fmla="*/ 141933 h 1159550"/>
                <a:gd name="connsiteX40" fmla="*/ 1252985 w 6163779"/>
                <a:gd name="connsiteY40" fmla="*/ 71190 h 1159550"/>
                <a:gd name="connsiteX41" fmla="*/ 1315481 w 6163779"/>
                <a:gd name="connsiteY41" fmla="*/ 92957 h 1159550"/>
                <a:gd name="connsiteX42" fmla="*/ 1350806 w 6163779"/>
                <a:gd name="connsiteY42" fmla="*/ 136492 h 1159550"/>
                <a:gd name="connsiteX43" fmla="*/ 1394281 w 6163779"/>
                <a:gd name="connsiteY43" fmla="*/ 76632 h 1159550"/>
                <a:gd name="connsiteX44" fmla="*/ 1416019 w 6163779"/>
                <a:gd name="connsiteY44" fmla="*/ 14051 h 1159550"/>
                <a:gd name="connsiteX45" fmla="*/ 1505688 w 6163779"/>
                <a:gd name="connsiteY45" fmla="*/ 19493 h 1159550"/>
                <a:gd name="connsiteX46" fmla="*/ 1541013 w 6163779"/>
                <a:gd name="connsiteY46" fmla="*/ 112004 h 1159550"/>
                <a:gd name="connsiteX47" fmla="*/ 1521992 w 6163779"/>
                <a:gd name="connsiteY47" fmla="*/ 264374 h 1159550"/>
                <a:gd name="connsiteX48" fmla="*/ 1570902 w 6163779"/>
                <a:gd name="connsiteY48" fmla="*/ 297025 h 1159550"/>
                <a:gd name="connsiteX49" fmla="*/ 1663288 w 6163779"/>
                <a:gd name="connsiteY49" fmla="*/ 294304 h 1159550"/>
                <a:gd name="connsiteX50" fmla="*/ 4508241 w 6163779"/>
                <a:gd name="connsiteY50" fmla="*/ 294304 h 1159550"/>
                <a:gd name="connsiteX51" fmla="*/ 4568020 w 6163779"/>
                <a:gd name="connsiteY51" fmla="*/ 294304 h 1159550"/>
                <a:gd name="connsiteX52" fmla="*/ 4641385 w 6163779"/>
                <a:gd name="connsiteY52" fmla="*/ 160980 h 1159550"/>
                <a:gd name="connsiteX53" fmla="*/ 4703882 w 6163779"/>
                <a:gd name="connsiteY53" fmla="*/ 3168 h 1159550"/>
                <a:gd name="connsiteX54" fmla="*/ 4730163 w 6163779"/>
                <a:gd name="connsiteY54" fmla="*/ 914 h 115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163779" h="1159550">
                  <a:moveTo>
                    <a:pt x="4855064" y="365122"/>
                  </a:moveTo>
                  <a:cubicBezTo>
                    <a:pt x="4843175" y="365465"/>
                    <a:pt x="4828908" y="369586"/>
                    <a:pt x="4819397" y="369586"/>
                  </a:cubicBezTo>
                  <a:cubicBezTo>
                    <a:pt x="4240573" y="369586"/>
                    <a:pt x="3664466" y="369586"/>
                    <a:pt x="3085643" y="369586"/>
                  </a:cubicBezTo>
                  <a:cubicBezTo>
                    <a:pt x="2506819" y="369586"/>
                    <a:pt x="1930713" y="369586"/>
                    <a:pt x="1351889" y="369586"/>
                  </a:cubicBezTo>
                  <a:cubicBezTo>
                    <a:pt x="1341019" y="369586"/>
                    <a:pt x="1327431" y="366839"/>
                    <a:pt x="1313844" y="369586"/>
                  </a:cubicBezTo>
                  <a:cubicBezTo>
                    <a:pt x="1302974" y="369586"/>
                    <a:pt x="1286669" y="364091"/>
                    <a:pt x="1286669" y="386072"/>
                  </a:cubicBezTo>
                  <a:cubicBezTo>
                    <a:pt x="1286669" y="405305"/>
                    <a:pt x="1300257" y="402557"/>
                    <a:pt x="1311126" y="402557"/>
                  </a:cubicBezTo>
                  <a:cubicBezTo>
                    <a:pt x="1379064" y="399810"/>
                    <a:pt x="1444283" y="410800"/>
                    <a:pt x="1512220" y="410800"/>
                  </a:cubicBezTo>
                  <a:cubicBezTo>
                    <a:pt x="2615518" y="408053"/>
                    <a:pt x="3716099" y="424538"/>
                    <a:pt x="4819397" y="402557"/>
                  </a:cubicBezTo>
                  <a:cubicBezTo>
                    <a:pt x="4841136" y="402557"/>
                    <a:pt x="4879181" y="413548"/>
                    <a:pt x="4876464" y="383324"/>
                  </a:cubicBezTo>
                  <a:cubicBezTo>
                    <a:pt x="4876464" y="368213"/>
                    <a:pt x="4866953" y="364778"/>
                    <a:pt x="4855064" y="365122"/>
                  </a:cubicBezTo>
                  <a:close/>
                  <a:moveTo>
                    <a:pt x="4730163" y="914"/>
                  </a:moveTo>
                  <a:cubicBezTo>
                    <a:pt x="4752453" y="5888"/>
                    <a:pt x="4763662" y="30377"/>
                    <a:pt x="4771813" y="54865"/>
                  </a:cubicBezTo>
                  <a:cubicBezTo>
                    <a:pt x="4777248" y="65748"/>
                    <a:pt x="4774530" y="82074"/>
                    <a:pt x="4774530" y="95678"/>
                  </a:cubicBezTo>
                  <a:cubicBezTo>
                    <a:pt x="4771813" y="120166"/>
                    <a:pt x="4790834" y="136492"/>
                    <a:pt x="4807137" y="141933"/>
                  </a:cubicBezTo>
                  <a:cubicBezTo>
                    <a:pt x="4826158" y="147375"/>
                    <a:pt x="4831592" y="122887"/>
                    <a:pt x="4839744" y="106562"/>
                  </a:cubicBezTo>
                  <a:cubicBezTo>
                    <a:pt x="4850613" y="87515"/>
                    <a:pt x="4845179" y="49423"/>
                    <a:pt x="4888654" y="63027"/>
                  </a:cubicBezTo>
                  <a:cubicBezTo>
                    <a:pt x="4926696" y="76632"/>
                    <a:pt x="4937565" y="92957"/>
                    <a:pt x="4937565" y="133771"/>
                  </a:cubicBezTo>
                  <a:cubicBezTo>
                    <a:pt x="4942999" y="359605"/>
                    <a:pt x="4972889" y="579998"/>
                    <a:pt x="5081579" y="781345"/>
                  </a:cubicBezTo>
                  <a:cubicBezTo>
                    <a:pt x="5092448" y="805833"/>
                    <a:pt x="5106034" y="816717"/>
                    <a:pt x="5133206" y="816717"/>
                  </a:cubicBezTo>
                  <a:cubicBezTo>
                    <a:pt x="5263634" y="811275"/>
                    <a:pt x="5394061" y="822158"/>
                    <a:pt x="5521772" y="824879"/>
                  </a:cubicBezTo>
                  <a:cubicBezTo>
                    <a:pt x="5565248" y="827600"/>
                    <a:pt x="5586986" y="841205"/>
                    <a:pt x="5578834" y="884739"/>
                  </a:cubicBezTo>
                  <a:cubicBezTo>
                    <a:pt x="5570682" y="930994"/>
                    <a:pt x="5597855" y="950041"/>
                    <a:pt x="5633179" y="933715"/>
                  </a:cubicBezTo>
                  <a:cubicBezTo>
                    <a:pt x="5698392" y="906506"/>
                    <a:pt x="5769041" y="917390"/>
                    <a:pt x="5834255" y="903785"/>
                  </a:cubicBezTo>
                  <a:cubicBezTo>
                    <a:pt x="5926641" y="887460"/>
                    <a:pt x="6019027" y="882018"/>
                    <a:pt x="6114130" y="871135"/>
                  </a:cubicBezTo>
                  <a:cubicBezTo>
                    <a:pt x="6138586" y="868414"/>
                    <a:pt x="6179344" y="854809"/>
                    <a:pt x="6157606" y="909227"/>
                  </a:cubicBezTo>
                  <a:cubicBezTo>
                    <a:pt x="6144020" y="930994"/>
                    <a:pt x="6119565" y="933715"/>
                    <a:pt x="6097827" y="944599"/>
                  </a:cubicBezTo>
                  <a:cubicBezTo>
                    <a:pt x="6019027" y="1020784"/>
                    <a:pt x="5918489" y="1056156"/>
                    <a:pt x="5817951" y="1094248"/>
                  </a:cubicBezTo>
                  <a:cubicBezTo>
                    <a:pt x="5676655" y="1148666"/>
                    <a:pt x="5524489" y="1156829"/>
                    <a:pt x="5375041" y="1159550"/>
                  </a:cubicBezTo>
                  <a:cubicBezTo>
                    <a:pt x="3834364" y="1159550"/>
                    <a:pt x="2290971" y="1159550"/>
                    <a:pt x="747578" y="1156829"/>
                  </a:cubicBezTo>
                  <a:cubicBezTo>
                    <a:pt x="532916" y="1156829"/>
                    <a:pt x="323688" y="1116016"/>
                    <a:pt x="133481" y="1001738"/>
                  </a:cubicBezTo>
                  <a:cubicBezTo>
                    <a:pt x="114461" y="988133"/>
                    <a:pt x="95440" y="977250"/>
                    <a:pt x="79136" y="958203"/>
                  </a:cubicBezTo>
                  <a:cubicBezTo>
                    <a:pt x="49247" y="952762"/>
                    <a:pt x="32943" y="920111"/>
                    <a:pt x="336" y="914669"/>
                  </a:cubicBezTo>
                  <a:cubicBezTo>
                    <a:pt x="-2381" y="879297"/>
                    <a:pt x="11205" y="865693"/>
                    <a:pt x="49247" y="871135"/>
                  </a:cubicBezTo>
                  <a:cubicBezTo>
                    <a:pt x="217716" y="892902"/>
                    <a:pt x="386185" y="909227"/>
                    <a:pt x="551936" y="933715"/>
                  </a:cubicBezTo>
                  <a:cubicBezTo>
                    <a:pt x="589978" y="939157"/>
                    <a:pt x="579109" y="914669"/>
                    <a:pt x="579109" y="898344"/>
                  </a:cubicBezTo>
                  <a:cubicBezTo>
                    <a:pt x="581826" y="827600"/>
                    <a:pt x="581826" y="830321"/>
                    <a:pt x="652474" y="824879"/>
                  </a:cubicBezTo>
                  <a:cubicBezTo>
                    <a:pt x="774750" y="819438"/>
                    <a:pt x="897026" y="813996"/>
                    <a:pt x="1019302" y="816717"/>
                  </a:cubicBezTo>
                  <a:cubicBezTo>
                    <a:pt x="1051909" y="816717"/>
                    <a:pt x="1070930" y="803112"/>
                    <a:pt x="1084516" y="773182"/>
                  </a:cubicBezTo>
                  <a:cubicBezTo>
                    <a:pt x="1182337" y="571836"/>
                    <a:pt x="1223095" y="362326"/>
                    <a:pt x="1220378" y="141933"/>
                  </a:cubicBezTo>
                  <a:cubicBezTo>
                    <a:pt x="1220378" y="109283"/>
                    <a:pt x="1225812" y="87515"/>
                    <a:pt x="1252985" y="71190"/>
                  </a:cubicBezTo>
                  <a:cubicBezTo>
                    <a:pt x="1285592" y="49423"/>
                    <a:pt x="1304612" y="57586"/>
                    <a:pt x="1315481" y="92957"/>
                  </a:cubicBezTo>
                  <a:cubicBezTo>
                    <a:pt x="1320916" y="112004"/>
                    <a:pt x="1320916" y="141933"/>
                    <a:pt x="1350806" y="136492"/>
                  </a:cubicBezTo>
                  <a:cubicBezTo>
                    <a:pt x="1377978" y="133771"/>
                    <a:pt x="1391564" y="106562"/>
                    <a:pt x="1394281" y="76632"/>
                  </a:cubicBezTo>
                  <a:cubicBezTo>
                    <a:pt x="1396999" y="54865"/>
                    <a:pt x="1391564" y="30377"/>
                    <a:pt x="1416019" y="14051"/>
                  </a:cubicBezTo>
                  <a:cubicBezTo>
                    <a:pt x="1448626" y="-4995"/>
                    <a:pt x="1475799" y="-2274"/>
                    <a:pt x="1505688" y="19493"/>
                  </a:cubicBezTo>
                  <a:cubicBezTo>
                    <a:pt x="1532861" y="43981"/>
                    <a:pt x="1560033" y="68469"/>
                    <a:pt x="1541013" y="112004"/>
                  </a:cubicBezTo>
                  <a:cubicBezTo>
                    <a:pt x="1519275" y="160980"/>
                    <a:pt x="1497537" y="207235"/>
                    <a:pt x="1521992" y="264374"/>
                  </a:cubicBezTo>
                  <a:cubicBezTo>
                    <a:pt x="1535578" y="294304"/>
                    <a:pt x="1546447" y="297025"/>
                    <a:pt x="1570902" y="297025"/>
                  </a:cubicBezTo>
                  <a:cubicBezTo>
                    <a:pt x="1600792" y="297025"/>
                    <a:pt x="1633399" y="294304"/>
                    <a:pt x="1663288" y="294304"/>
                  </a:cubicBezTo>
                  <a:cubicBezTo>
                    <a:pt x="2611606" y="294304"/>
                    <a:pt x="3559923" y="294304"/>
                    <a:pt x="4508241" y="294304"/>
                  </a:cubicBezTo>
                  <a:cubicBezTo>
                    <a:pt x="4529979" y="294304"/>
                    <a:pt x="4548999" y="294304"/>
                    <a:pt x="4568020" y="294304"/>
                  </a:cubicBezTo>
                  <a:cubicBezTo>
                    <a:pt x="4641385" y="291583"/>
                    <a:pt x="4676710" y="226281"/>
                    <a:pt x="4641385" y="160980"/>
                  </a:cubicBezTo>
                  <a:cubicBezTo>
                    <a:pt x="4581606" y="57586"/>
                    <a:pt x="4622365" y="33097"/>
                    <a:pt x="4703882" y="3168"/>
                  </a:cubicBezTo>
                  <a:cubicBezTo>
                    <a:pt x="4714071" y="-234"/>
                    <a:pt x="4722733" y="-744"/>
                    <a:pt x="4730163" y="914"/>
                  </a:cubicBezTo>
                  <a:close/>
                </a:path>
              </a:pathLst>
            </a:custGeom>
            <a:grpFill/>
            <a:ln w="9525">
              <a:solidFill>
                <a:schemeClr val="bg2">
                  <a:lumMod val="50000"/>
                </a:schemeClr>
              </a:solidFill>
              <a:round/>
              <a:headEnd/>
              <a:tailEnd/>
            </a:ln>
          </p:spPr>
          <p:txBody>
            <a:bodyPr vert="horz" wrap="square" lIns="91440" tIns="45720" rIns="91440" bIns="45720" numCol="1" anchor="t" anchorCtr="0" compatLnSpc="1">
              <a:prstTxWarp prst="textNoShape">
                <a:avLst/>
              </a:prstTxWarp>
              <a:noAutofit/>
            </a:bodyPr>
            <a:lstStyle/>
            <a:p>
              <a:endParaRPr lang="zh-CN" altLang="en-US"/>
            </a:p>
          </p:txBody>
        </p:sp>
        <p:sp>
          <p:nvSpPr>
            <p:cNvPr id="44" name="Freeform 8">
              <a:extLst>
                <a:ext uri="{FF2B5EF4-FFF2-40B4-BE49-F238E27FC236}">
                  <a16:creationId xmlns:a16="http://schemas.microsoft.com/office/drawing/2014/main" id="{C4AD2BE5-0466-4960-A655-1F17141F1CB9}"/>
                </a:ext>
              </a:extLst>
            </p:cNvPr>
            <p:cNvSpPr>
              <a:spLocks/>
            </p:cNvSpPr>
            <p:nvPr/>
          </p:nvSpPr>
          <p:spPr bwMode="auto">
            <a:xfrm>
              <a:off x="2111375" y="2219325"/>
              <a:ext cx="2657475" cy="1189037"/>
            </a:xfrm>
            <a:custGeom>
              <a:avLst/>
              <a:gdLst>
                <a:gd name="T0" fmla="*/ 7 w 978"/>
                <a:gd name="T1" fmla="*/ 59 h 437"/>
                <a:gd name="T2" fmla="*/ 60 w 978"/>
                <a:gd name="T3" fmla="*/ 23 h 437"/>
                <a:gd name="T4" fmla="*/ 73 w 978"/>
                <a:gd name="T5" fmla="*/ 2 h 437"/>
                <a:gd name="T6" fmla="*/ 148 w 978"/>
                <a:gd name="T7" fmla="*/ 5 h 437"/>
                <a:gd name="T8" fmla="*/ 190 w 978"/>
                <a:gd name="T9" fmla="*/ 33 h 437"/>
                <a:gd name="T10" fmla="*/ 210 w 978"/>
                <a:gd name="T11" fmla="*/ 82 h 437"/>
                <a:gd name="T12" fmla="*/ 260 w 978"/>
                <a:gd name="T13" fmla="*/ 84 h 437"/>
                <a:gd name="T14" fmla="*/ 273 w 978"/>
                <a:gd name="T15" fmla="*/ 41 h 437"/>
                <a:gd name="T16" fmla="*/ 315 w 978"/>
                <a:gd name="T17" fmla="*/ 24 h 437"/>
                <a:gd name="T18" fmla="*/ 691 w 978"/>
                <a:gd name="T19" fmla="*/ 37 h 437"/>
                <a:gd name="T20" fmla="*/ 714 w 978"/>
                <a:gd name="T21" fmla="*/ 71 h 437"/>
                <a:gd name="T22" fmla="*/ 763 w 978"/>
                <a:gd name="T23" fmla="*/ 86 h 437"/>
                <a:gd name="T24" fmla="*/ 777 w 978"/>
                <a:gd name="T25" fmla="*/ 41 h 437"/>
                <a:gd name="T26" fmla="*/ 814 w 978"/>
                <a:gd name="T27" fmla="*/ 25 h 437"/>
                <a:gd name="T28" fmla="*/ 849 w 978"/>
                <a:gd name="T29" fmla="*/ 2 h 437"/>
                <a:gd name="T30" fmla="*/ 911 w 978"/>
                <a:gd name="T31" fmla="*/ 16 h 437"/>
                <a:gd name="T32" fmla="*/ 948 w 978"/>
                <a:gd name="T33" fmla="*/ 39 h 437"/>
                <a:gd name="T34" fmla="*/ 969 w 978"/>
                <a:gd name="T35" fmla="*/ 72 h 437"/>
                <a:gd name="T36" fmla="*/ 947 w 978"/>
                <a:gd name="T37" fmla="*/ 430 h 437"/>
                <a:gd name="T38" fmla="*/ 903 w 978"/>
                <a:gd name="T39" fmla="*/ 218 h 437"/>
                <a:gd name="T40" fmla="*/ 784 w 978"/>
                <a:gd name="T41" fmla="*/ 189 h 437"/>
                <a:gd name="T42" fmla="*/ 764 w 978"/>
                <a:gd name="T43" fmla="*/ 409 h 437"/>
                <a:gd name="T44" fmla="*/ 688 w 978"/>
                <a:gd name="T45" fmla="*/ 430 h 437"/>
                <a:gd name="T46" fmla="*/ 669 w 978"/>
                <a:gd name="T47" fmla="*/ 95 h 437"/>
                <a:gd name="T48" fmla="*/ 574 w 978"/>
                <a:gd name="T49" fmla="*/ 46 h 437"/>
                <a:gd name="T50" fmla="*/ 331 w 978"/>
                <a:gd name="T51" fmla="*/ 59 h 437"/>
                <a:gd name="T52" fmla="*/ 306 w 978"/>
                <a:gd name="T53" fmla="*/ 89 h 437"/>
                <a:gd name="T54" fmla="*/ 283 w 978"/>
                <a:gd name="T55" fmla="*/ 430 h 437"/>
                <a:gd name="T56" fmla="*/ 211 w 978"/>
                <a:gd name="T57" fmla="*/ 415 h 437"/>
                <a:gd name="T58" fmla="*/ 186 w 978"/>
                <a:gd name="T59" fmla="*/ 189 h 437"/>
                <a:gd name="T60" fmla="*/ 75 w 978"/>
                <a:gd name="T61" fmla="*/ 206 h 437"/>
                <a:gd name="T62" fmla="*/ 58 w 978"/>
                <a:gd name="T63" fmla="*/ 430 h 437"/>
                <a:gd name="T64" fmla="*/ 7 w 978"/>
                <a:gd name="T65" fmla="*/ 379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8" h="437">
                  <a:moveTo>
                    <a:pt x="7" y="235"/>
                  </a:moveTo>
                  <a:cubicBezTo>
                    <a:pt x="7" y="176"/>
                    <a:pt x="7" y="117"/>
                    <a:pt x="7" y="59"/>
                  </a:cubicBezTo>
                  <a:cubicBezTo>
                    <a:pt x="7" y="50"/>
                    <a:pt x="12" y="46"/>
                    <a:pt x="18" y="40"/>
                  </a:cubicBezTo>
                  <a:cubicBezTo>
                    <a:pt x="31" y="27"/>
                    <a:pt x="46" y="27"/>
                    <a:pt x="60" y="23"/>
                  </a:cubicBezTo>
                  <a:cubicBezTo>
                    <a:pt x="61" y="23"/>
                    <a:pt x="61" y="22"/>
                    <a:pt x="62" y="21"/>
                  </a:cubicBezTo>
                  <a:cubicBezTo>
                    <a:pt x="67" y="16"/>
                    <a:pt x="60" y="2"/>
                    <a:pt x="73" y="2"/>
                  </a:cubicBezTo>
                  <a:cubicBezTo>
                    <a:pt x="97" y="1"/>
                    <a:pt x="120" y="2"/>
                    <a:pt x="143" y="2"/>
                  </a:cubicBezTo>
                  <a:cubicBezTo>
                    <a:pt x="145" y="2"/>
                    <a:pt x="148" y="4"/>
                    <a:pt x="148" y="5"/>
                  </a:cubicBezTo>
                  <a:cubicBezTo>
                    <a:pt x="149" y="30"/>
                    <a:pt x="167" y="24"/>
                    <a:pt x="182" y="24"/>
                  </a:cubicBezTo>
                  <a:cubicBezTo>
                    <a:pt x="187" y="25"/>
                    <a:pt x="188" y="29"/>
                    <a:pt x="190" y="33"/>
                  </a:cubicBezTo>
                  <a:cubicBezTo>
                    <a:pt x="191" y="35"/>
                    <a:pt x="191" y="40"/>
                    <a:pt x="192" y="40"/>
                  </a:cubicBezTo>
                  <a:cubicBezTo>
                    <a:pt x="226" y="41"/>
                    <a:pt x="208" y="67"/>
                    <a:pt x="210" y="82"/>
                  </a:cubicBezTo>
                  <a:cubicBezTo>
                    <a:pt x="212" y="93"/>
                    <a:pt x="215" y="101"/>
                    <a:pt x="227" y="97"/>
                  </a:cubicBezTo>
                  <a:cubicBezTo>
                    <a:pt x="238" y="93"/>
                    <a:pt x="259" y="111"/>
                    <a:pt x="260" y="84"/>
                  </a:cubicBezTo>
                  <a:cubicBezTo>
                    <a:pt x="261" y="74"/>
                    <a:pt x="261" y="65"/>
                    <a:pt x="260" y="56"/>
                  </a:cubicBezTo>
                  <a:cubicBezTo>
                    <a:pt x="260" y="46"/>
                    <a:pt x="262" y="40"/>
                    <a:pt x="273" y="41"/>
                  </a:cubicBezTo>
                  <a:cubicBezTo>
                    <a:pt x="276" y="42"/>
                    <a:pt x="282" y="40"/>
                    <a:pt x="282" y="40"/>
                  </a:cubicBezTo>
                  <a:cubicBezTo>
                    <a:pt x="283" y="14"/>
                    <a:pt x="305" y="23"/>
                    <a:pt x="315" y="24"/>
                  </a:cubicBezTo>
                  <a:cubicBezTo>
                    <a:pt x="435" y="26"/>
                    <a:pt x="555" y="23"/>
                    <a:pt x="675" y="24"/>
                  </a:cubicBezTo>
                  <a:cubicBezTo>
                    <a:pt x="683" y="25"/>
                    <a:pt x="693" y="23"/>
                    <a:pt x="691" y="37"/>
                  </a:cubicBezTo>
                  <a:cubicBezTo>
                    <a:pt x="691" y="38"/>
                    <a:pt x="693" y="41"/>
                    <a:pt x="694" y="41"/>
                  </a:cubicBezTo>
                  <a:cubicBezTo>
                    <a:pt x="721" y="37"/>
                    <a:pt x="714" y="57"/>
                    <a:pt x="714" y="71"/>
                  </a:cubicBezTo>
                  <a:cubicBezTo>
                    <a:pt x="714" y="95"/>
                    <a:pt x="734" y="107"/>
                    <a:pt x="757" y="97"/>
                  </a:cubicBezTo>
                  <a:cubicBezTo>
                    <a:pt x="762" y="95"/>
                    <a:pt x="763" y="91"/>
                    <a:pt x="763" y="86"/>
                  </a:cubicBezTo>
                  <a:cubicBezTo>
                    <a:pt x="763" y="76"/>
                    <a:pt x="763" y="67"/>
                    <a:pt x="763" y="58"/>
                  </a:cubicBezTo>
                  <a:cubicBezTo>
                    <a:pt x="762" y="47"/>
                    <a:pt x="763" y="39"/>
                    <a:pt x="777" y="41"/>
                  </a:cubicBezTo>
                  <a:cubicBezTo>
                    <a:pt x="780" y="42"/>
                    <a:pt x="786" y="40"/>
                    <a:pt x="786" y="39"/>
                  </a:cubicBezTo>
                  <a:cubicBezTo>
                    <a:pt x="785" y="16"/>
                    <a:pt x="803" y="27"/>
                    <a:pt x="814" y="25"/>
                  </a:cubicBezTo>
                  <a:cubicBezTo>
                    <a:pt x="819" y="24"/>
                    <a:pt x="823" y="24"/>
                    <a:pt x="824" y="18"/>
                  </a:cubicBezTo>
                  <a:cubicBezTo>
                    <a:pt x="826" y="2"/>
                    <a:pt x="838" y="2"/>
                    <a:pt x="849" y="2"/>
                  </a:cubicBezTo>
                  <a:cubicBezTo>
                    <a:pt x="864" y="2"/>
                    <a:pt x="879" y="2"/>
                    <a:pt x="893" y="2"/>
                  </a:cubicBezTo>
                  <a:cubicBezTo>
                    <a:pt x="904" y="1"/>
                    <a:pt x="914" y="0"/>
                    <a:pt x="911" y="16"/>
                  </a:cubicBezTo>
                  <a:cubicBezTo>
                    <a:pt x="909" y="27"/>
                    <a:pt x="918" y="25"/>
                    <a:pt x="925" y="26"/>
                  </a:cubicBezTo>
                  <a:cubicBezTo>
                    <a:pt x="934" y="27"/>
                    <a:pt x="949" y="19"/>
                    <a:pt x="948" y="39"/>
                  </a:cubicBezTo>
                  <a:cubicBezTo>
                    <a:pt x="948" y="40"/>
                    <a:pt x="949" y="41"/>
                    <a:pt x="950" y="41"/>
                  </a:cubicBezTo>
                  <a:cubicBezTo>
                    <a:pt x="978" y="38"/>
                    <a:pt x="969" y="60"/>
                    <a:pt x="969" y="72"/>
                  </a:cubicBezTo>
                  <a:cubicBezTo>
                    <a:pt x="969" y="184"/>
                    <a:pt x="969" y="296"/>
                    <a:pt x="970" y="408"/>
                  </a:cubicBezTo>
                  <a:cubicBezTo>
                    <a:pt x="970" y="426"/>
                    <a:pt x="965" y="431"/>
                    <a:pt x="947" y="430"/>
                  </a:cubicBezTo>
                  <a:cubicBezTo>
                    <a:pt x="903" y="429"/>
                    <a:pt x="903" y="430"/>
                    <a:pt x="903" y="386"/>
                  </a:cubicBezTo>
                  <a:cubicBezTo>
                    <a:pt x="903" y="330"/>
                    <a:pt x="903" y="274"/>
                    <a:pt x="903" y="218"/>
                  </a:cubicBezTo>
                  <a:cubicBezTo>
                    <a:pt x="903" y="190"/>
                    <a:pt x="903" y="190"/>
                    <a:pt x="876" y="190"/>
                  </a:cubicBezTo>
                  <a:cubicBezTo>
                    <a:pt x="846" y="190"/>
                    <a:pt x="815" y="191"/>
                    <a:pt x="784" y="189"/>
                  </a:cubicBezTo>
                  <a:cubicBezTo>
                    <a:pt x="767" y="188"/>
                    <a:pt x="763" y="196"/>
                    <a:pt x="763" y="211"/>
                  </a:cubicBezTo>
                  <a:cubicBezTo>
                    <a:pt x="763" y="277"/>
                    <a:pt x="762" y="343"/>
                    <a:pt x="764" y="409"/>
                  </a:cubicBezTo>
                  <a:cubicBezTo>
                    <a:pt x="764" y="428"/>
                    <a:pt x="758" y="431"/>
                    <a:pt x="741" y="430"/>
                  </a:cubicBezTo>
                  <a:cubicBezTo>
                    <a:pt x="724" y="428"/>
                    <a:pt x="705" y="428"/>
                    <a:pt x="688" y="430"/>
                  </a:cubicBezTo>
                  <a:cubicBezTo>
                    <a:pt x="672" y="431"/>
                    <a:pt x="669" y="425"/>
                    <a:pt x="669" y="411"/>
                  </a:cubicBezTo>
                  <a:cubicBezTo>
                    <a:pt x="669" y="305"/>
                    <a:pt x="669" y="200"/>
                    <a:pt x="669" y="95"/>
                  </a:cubicBezTo>
                  <a:cubicBezTo>
                    <a:pt x="669" y="79"/>
                    <a:pt x="675" y="59"/>
                    <a:pt x="647" y="61"/>
                  </a:cubicBezTo>
                  <a:cubicBezTo>
                    <a:pt x="627" y="35"/>
                    <a:pt x="599" y="47"/>
                    <a:pt x="574" y="46"/>
                  </a:cubicBezTo>
                  <a:cubicBezTo>
                    <a:pt x="501" y="45"/>
                    <a:pt x="428" y="46"/>
                    <a:pt x="354" y="46"/>
                  </a:cubicBezTo>
                  <a:cubicBezTo>
                    <a:pt x="345" y="46"/>
                    <a:pt x="331" y="41"/>
                    <a:pt x="331" y="59"/>
                  </a:cubicBezTo>
                  <a:cubicBezTo>
                    <a:pt x="331" y="60"/>
                    <a:pt x="328" y="62"/>
                    <a:pt x="326" y="61"/>
                  </a:cubicBezTo>
                  <a:cubicBezTo>
                    <a:pt x="302" y="58"/>
                    <a:pt x="306" y="75"/>
                    <a:pt x="306" y="89"/>
                  </a:cubicBezTo>
                  <a:cubicBezTo>
                    <a:pt x="306" y="195"/>
                    <a:pt x="305" y="301"/>
                    <a:pt x="306" y="407"/>
                  </a:cubicBezTo>
                  <a:cubicBezTo>
                    <a:pt x="307" y="427"/>
                    <a:pt x="301" y="431"/>
                    <a:pt x="283" y="430"/>
                  </a:cubicBezTo>
                  <a:cubicBezTo>
                    <a:pt x="264" y="428"/>
                    <a:pt x="244" y="429"/>
                    <a:pt x="225" y="430"/>
                  </a:cubicBezTo>
                  <a:cubicBezTo>
                    <a:pt x="213" y="430"/>
                    <a:pt x="211" y="426"/>
                    <a:pt x="211" y="415"/>
                  </a:cubicBezTo>
                  <a:cubicBezTo>
                    <a:pt x="211" y="349"/>
                    <a:pt x="211" y="282"/>
                    <a:pt x="211" y="215"/>
                  </a:cubicBezTo>
                  <a:cubicBezTo>
                    <a:pt x="212" y="196"/>
                    <a:pt x="208" y="188"/>
                    <a:pt x="186" y="189"/>
                  </a:cubicBezTo>
                  <a:cubicBezTo>
                    <a:pt x="155" y="191"/>
                    <a:pt x="124" y="190"/>
                    <a:pt x="92" y="189"/>
                  </a:cubicBezTo>
                  <a:cubicBezTo>
                    <a:pt x="79" y="189"/>
                    <a:pt x="75" y="192"/>
                    <a:pt x="75" y="206"/>
                  </a:cubicBezTo>
                  <a:cubicBezTo>
                    <a:pt x="76" y="275"/>
                    <a:pt x="75" y="344"/>
                    <a:pt x="75" y="412"/>
                  </a:cubicBezTo>
                  <a:cubicBezTo>
                    <a:pt x="76" y="426"/>
                    <a:pt x="73" y="431"/>
                    <a:pt x="58" y="430"/>
                  </a:cubicBezTo>
                  <a:cubicBezTo>
                    <a:pt x="42" y="428"/>
                    <a:pt x="20" y="437"/>
                    <a:pt x="10" y="427"/>
                  </a:cubicBezTo>
                  <a:cubicBezTo>
                    <a:pt x="0" y="417"/>
                    <a:pt x="7" y="395"/>
                    <a:pt x="7" y="379"/>
                  </a:cubicBezTo>
                  <a:cubicBezTo>
                    <a:pt x="7" y="331"/>
                    <a:pt x="7" y="283"/>
                    <a:pt x="7" y="235"/>
                  </a:cubicBezTo>
                  <a:close/>
                </a:path>
              </a:pathLst>
            </a:custGeom>
            <a:grpFill/>
            <a:ln w="9525">
              <a:solidFill>
                <a:schemeClr val="bg2">
                  <a:lumMod val="50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9">
              <a:extLst>
                <a:ext uri="{FF2B5EF4-FFF2-40B4-BE49-F238E27FC236}">
                  <a16:creationId xmlns:a16="http://schemas.microsoft.com/office/drawing/2014/main" id="{3DAE5787-CEA5-4187-9DA4-AA08627CCD97}"/>
                </a:ext>
              </a:extLst>
            </p:cNvPr>
            <p:cNvSpPr>
              <a:spLocks/>
            </p:cNvSpPr>
            <p:nvPr/>
          </p:nvSpPr>
          <p:spPr bwMode="auto">
            <a:xfrm>
              <a:off x="2997200" y="1930400"/>
              <a:ext cx="877887" cy="304800"/>
            </a:xfrm>
            <a:custGeom>
              <a:avLst/>
              <a:gdLst>
                <a:gd name="T0" fmla="*/ 161 w 323"/>
                <a:gd name="T1" fmla="*/ 112 h 112"/>
                <a:gd name="T2" fmla="*/ 19 w 323"/>
                <a:gd name="T3" fmla="*/ 112 h 112"/>
                <a:gd name="T4" fmla="*/ 1 w 323"/>
                <a:gd name="T5" fmla="*/ 93 h 112"/>
                <a:gd name="T6" fmla="*/ 1 w 323"/>
                <a:gd name="T7" fmla="*/ 17 h 112"/>
                <a:gd name="T8" fmla="*/ 16 w 323"/>
                <a:gd name="T9" fmla="*/ 0 h 112"/>
                <a:gd name="T10" fmla="*/ 304 w 323"/>
                <a:gd name="T11" fmla="*/ 0 h 112"/>
                <a:gd name="T12" fmla="*/ 322 w 323"/>
                <a:gd name="T13" fmla="*/ 20 h 112"/>
                <a:gd name="T14" fmla="*/ 322 w 323"/>
                <a:gd name="T15" fmla="*/ 96 h 112"/>
                <a:gd name="T16" fmla="*/ 305 w 323"/>
                <a:gd name="T17" fmla="*/ 112 h 112"/>
                <a:gd name="T18" fmla="*/ 161 w 323"/>
                <a:gd name="T19"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3" h="112">
                  <a:moveTo>
                    <a:pt x="161" y="112"/>
                  </a:moveTo>
                  <a:cubicBezTo>
                    <a:pt x="114" y="112"/>
                    <a:pt x="66" y="111"/>
                    <a:pt x="19" y="112"/>
                  </a:cubicBezTo>
                  <a:cubicBezTo>
                    <a:pt x="4" y="112"/>
                    <a:pt x="0" y="107"/>
                    <a:pt x="1" y="93"/>
                  </a:cubicBezTo>
                  <a:cubicBezTo>
                    <a:pt x="2" y="68"/>
                    <a:pt x="2" y="42"/>
                    <a:pt x="1" y="17"/>
                  </a:cubicBezTo>
                  <a:cubicBezTo>
                    <a:pt x="1" y="5"/>
                    <a:pt x="3" y="0"/>
                    <a:pt x="16" y="0"/>
                  </a:cubicBezTo>
                  <a:cubicBezTo>
                    <a:pt x="112" y="1"/>
                    <a:pt x="208" y="1"/>
                    <a:pt x="304" y="0"/>
                  </a:cubicBezTo>
                  <a:cubicBezTo>
                    <a:pt x="319" y="0"/>
                    <a:pt x="323" y="5"/>
                    <a:pt x="322" y="20"/>
                  </a:cubicBezTo>
                  <a:cubicBezTo>
                    <a:pt x="321" y="45"/>
                    <a:pt x="321" y="71"/>
                    <a:pt x="322" y="96"/>
                  </a:cubicBezTo>
                  <a:cubicBezTo>
                    <a:pt x="323" y="110"/>
                    <a:pt x="317" y="112"/>
                    <a:pt x="305" y="112"/>
                  </a:cubicBezTo>
                  <a:cubicBezTo>
                    <a:pt x="257" y="111"/>
                    <a:pt x="209" y="112"/>
                    <a:pt x="161" y="112"/>
                  </a:cubicBezTo>
                  <a:close/>
                </a:path>
              </a:pathLst>
            </a:custGeom>
            <a:grpFill/>
            <a:ln w="9525">
              <a:solidFill>
                <a:schemeClr val="bg2">
                  <a:lumMod val="50000"/>
                </a:schemeClr>
              </a:solidFill>
              <a:round/>
              <a:headEnd/>
              <a:tailEnd/>
            </a:ln>
          </p:spPr>
          <p:txBody>
            <a:bodyPr vert="horz" wrap="square" lIns="91440" tIns="45720" rIns="91440" bIns="45720" numCol="1" anchor="t" anchorCtr="0" compatLnSpc="1">
              <a:prstTxWarp prst="textNoShape">
                <a:avLst/>
              </a:prstTxWarp>
            </a:bodyPr>
            <a:lstStyle/>
            <a:p>
              <a:endParaRPr lang="zh-CN" altLang="en-US"/>
            </a:p>
          </p:txBody>
        </p:sp>
      </p:grpSp>
      <p:grpSp>
        <p:nvGrpSpPr>
          <p:cNvPr id="64" name="组合 63">
            <a:extLst>
              <a:ext uri="{FF2B5EF4-FFF2-40B4-BE49-F238E27FC236}">
                <a16:creationId xmlns:a16="http://schemas.microsoft.com/office/drawing/2014/main" id="{E3A2E762-1DCC-4613-9B2C-5E7806B991FF}"/>
              </a:ext>
            </a:extLst>
          </p:cNvPr>
          <p:cNvGrpSpPr>
            <a:grpSpLocks noChangeAspect="1"/>
          </p:cNvGrpSpPr>
          <p:nvPr/>
        </p:nvGrpSpPr>
        <p:grpSpPr>
          <a:xfrm>
            <a:off x="3621804" y="5709265"/>
            <a:ext cx="1653525" cy="720000"/>
            <a:chOff x="-332743" y="2453919"/>
            <a:chExt cx="2866028" cy="1247965"/>
          </a:xfrm>
          <a:solidFill>
            <a:schemeClr val="accent6"/>
          </a:solidFill>
        </p:grpSpPr>
        <p:sp>
          <p:nvSpPr>
            <p:cNvPr id="65" name="任意多边形: 形状 64">
              <a:extLst>
                <a:ext uri="{FF2B5EF4-FFF2-40B4-BE49-F238E27FC236}">
                  <a16:creationId xmlns:a16="http://schemas.microsoft.com/office/drawing/2014/main" id="{4D9161CA-09AD-430B-A3AF-ECE36672DDBE}"/>
                </a:ext>
              </a:extLst>
            </p:cNvPr>
            <p:cNvSpPr>
              <a:spLocks/>
            </p:cNvSpPr>
            <p:nvPr/>
          </p:nvSpPr>
          <p:spPr bwMode="auto">
            <a:xfrm>
              <a:off x="-332743" y="2453919"/>
              <a:ext cx="2866028" cy="1247965"/>
            </a:xfrm>
            <a:custGeom>
              <a:avLst/>
              <a:gdLst>
                <a:gd name="connsiteX0" fmla="*/ 1805633 w 2866028"/>
                <a:gd name="connsiteY0" fmla="*/ 759832 h 1247965"/>
                <a:gd name="connsiteX1" fmla="*/ 1799970 w 2866028"/>
                <a:gd name="connsiteY1" fmla="*/ 807737 h 1247965"/>
                <a:gd name="connsiteX2" fmla="*/ 1805633 w 2866028"/>
                <a:gd name="connsiteY2" fmla="*/ 759832 h 1247965"/>
                <a:gd name="connsiteX3" fmla="*/ 1794070 w 2866028"/>
                <a:gd name="connsiteY3" fmla="*/ 704493 h 1247965"/>
                <a:gd name="connsiteX4" fmla="*/ 1788407 w 2866028"/>
                <a:gd name="connsiteY4" fmla="*/ 755702 h 1247965"/>
                <a:gd name="connsiteX5" fmla="*/ 1794070 w 2866028"/>
                <a:gd name="connsiteY5" fmla="*/ 704493 h 1247965"/>
                <a:gd name="connsiteX6" fmla="*/ 1772922 w 2866028"/>
                <a:gd name="connsiteY6" fmla="*/ 645025 h 1247965"/>
                <a:gd name="connsiteX7" fmla="*/ 1761740 w 2866028"/>
                <a:gd name="connsiteY7" fmla="*/ 765613 h 1247965"/>
                <a:gd name="connsiteX8" fmla="*/ 1779911 w 2866028"/>
                <a:gd name="connsiteY8" fmla="*/ 646444 h 1247965"/>
                <a:gd name="connsiteX9" fmla="*/ 1772922 w 2866028"/>
                <a:gd name="connsiteY9" fmla="*/ 645025 h 1247965"/>
                <a:gd name="connsiteX10" fmla="*/ 1746048 w 2866028"/>
                <a:gd name="connsiteY10" fmla="*/ 571281 h 1247965"/>
                <a:gd name="connsiteX11" fmla="*/ 1740541 w 2866028"/>
                <a:gd name="connsiteY11" fmla="*/ 584030 h 1247965"/>
                <a:gd name="connsiteX12" fmla="*/ 1746048 w 2866028"/>
                <a:gd name="connsiteY12" fmla="*/ 803606 h 1247965"/>
                <a:gd name="connsiteX13" fmla="*/ 1751554 w 2866028"/>
                <a:gd name="connsiteY13" fmla="*/ 785190 h 1247965"/>
                <a:gd name="connsiteX14" fmla="*/ 1755684 w 2866028"/>
                <a:gd name="connsiteY14" fmla="*/ 635029 h 1247965"/>
                <a:gd name="connsiteX15" fmla="*/ 1755684 w 2866028"/>
                <a:gd name="connsiteY15" fmla="*/ 584030 h 1247965"/>
                <a:gd name="connsiteX16" fmla="*/ 1746048 w 2866028"/>
                <a:gd name="connsiteY16" fmla="*/ 571281 h 1247965"/>
                <a:gd name="connsiteX17" fmla="*/ 1703683 w 2866028"/>
                <a:gd name="connsiteY17" fmla="*/ 482314 h 1247965"/>
                <a:gd name="connsiteX18" fmla="*/ 1717793 w 2866028"/>
                <a:gd name="connsiteY18" fmla="*/ 820951 h 1247965"/>
                <a:gd name="connsiteX19" fmla="*/ 1723437 w 2866028"/>
                <a:gd name="connsiteY19" fmla="*/ 802532 h 1247965"/>
                <a:gd name="connsiteX20" fmla="*/ 1724848 w 2866028"/>
                <a:gd name="connsiteY20" fmla="*/ 551742 h 1247965"/>
                <a:gd name="connsiteX21" fmla="*/ 1703683 w 2866028"/>
                <a:gd name="connsiteY21" fmla="*/ 482314 h 1247965"/>
                <a:gd name="connsiteX22" fmla="*/ 1918782 w 2866028"/>
                <a:gd name="connsiteY22" fmla="*/ 417065 h 1247965"/>
                <a:gd name="connsiteX23" fmla="*/ 1903296 w 2866028"/>
                <a:gd name="connsiteY23" fmla="*/ 466687 h 1247965"/>
                <a:gd name="connsiteX24" fmla="*/ 1883585 w 2866028"/>
                <a:gd name="connsiteY24" fmla="*/ 570184 h 1247965"/>
                <a:gd name="connsiteX25" fmla="*/ 1917374 w 2866028"/>
                <a:gd name="connsiteY25" fmla="*/ 764417 h 1247965"/>
                <a:gd name="connsiteX26" fmla="*/ 1928637 w 2866028"/>
                <a:gd name="connsiteY26" fmla="*/ 775759 h 1247965"/>
                <a:gd name="connsiteX27" fmla="*/ 1937084 w 2866028"/>
                <a:gd name="connsiteY27" fmla="*/ 761582 h 1247965"/>
                <a:gd name="connsiteX28" fmla="*/ 1932861 w 2866028"/>
                <a:gd name="connsiteY28" fmla="*/ 697782 h 1247965"/>
                <a:gd name="connsiteX29" fmla="*/ 1925821 w 2866028"/>
                <a:gd name="connsiteY29" fmla="*/ 434078 h 1247965"/>
                <a:gd name="connsiteX30" fmla="*/ 1918782 w 2866028"/>
                <a:gd name="connsiteY30" fmla="*/ 417065 h 1247965"/>
                <a:gd name="connsiteX31" fmla="*/ 1807373 w 2866028"/>
                <a:gd name="connsiteY31" fmla="*/ 281269 h 1247965"/>
                <a:gd name="connsiteX32" fmla="*/ 1798755 w 2866028"/>
                <a:gd name="connsiteY32" fmla="*/ 290855 h 1247965"/>
                <a:gd name="connsiteX33" fmla="*/ 1805790 w 2866028"/>
                <a:gd name="connsiteY33" fmla="*/ 347657 h 1247965"/>
                <a:gd name="connsiteX34" fmla="*/ 1815640 w 2866028"/>
                <a:gd name="connsiteY34" fmla="*/ 356177 h 1247965"/>
                <a:gd name="connsiteX35" fmla="*/ 1824083 w 2866028"/>
                <a:gd name="connsiteY35" fmla="*/ 343397 h 1247965"/>
                <a:gd name="connsiteX36" fmla="*/ 1828305 w 2866028"/>
                <a:gd name="connsiteY36" fmla="*/ 296535 h 1247965"/>
                <a:gd name="connsiteX37" fmla="*/ 1821269 w 2866028"/>
                <a:gd name="connsiteY37" fmla="*/ 282334 h 1247965"/>
                <a:gd name="connsiteX38" fmla="*/ 1807373 w 2866028"/>
                <a:gd name="connsiteY38" fmla="*/ 281269 h 1247965"/>
                <a:gd name="connsiteX39" fmla="*/ 1872090 w 2866028"/>
                <a:gd name="connsiteY39" fmla="*/ 272524 h 1247965"/>
                <a:gd name="connsiteX40" fmla="*/ 1843834 w 2866028"/>
                <a:gd name="connsiteY40" fmla="*/ 288076 h 1247965"/>
                <a:gd name="connsiteX41" fmla="*/ 1831119 w 2866028"/>
                <a:gd name="connsiteY41" fmla="*/ 394109 h 1247965"/>
                <a:gd name="connsiteX42" fmla="*/ 1831119 w 2866028"/>
                <a:gd name="connsiteY42" fmla="*/ 402591 h 1247965"/>
                <a:gd name="connsiteX43" fmla="*/ 1845247 w 2866028"/>
                <a:gd name="connsiteY43" fmla="*/ 429453 h 1247965"/>
                <a:gd name="connsiteX44" fmla="*/ 1857962 w 2866028"/>
                <a:gd name="connsiteY44" fmla="*/ 404005 h 1247965"/>
                <a:gd name="connsiteX45" fmla="*/ 1879154 w 2866028"/>
                <a:gd name="connsiteY45" fmla="*/ 295145 h 1247965"/>
                <a:gd name="connsiteX46" fmla="*/ 1872090 w 2866028"/>
                <a:gd name="connsiteY46" fmla="*/ 272524 h 1247965"/>
                <a:gd name="connsiteX47" fmla="*/ 1913163 w 2866028"/>
                <a:gd name="connsiteY47" fmla="*/ 266510 h 1247965"/>
                <a:gd name="connsiteX48" fmla="*/ 1894821 w 2866028"/>
                <a:gd name="connsiteY48" fmla="*/ 282115 h 1247965"/>
                <a:gd name="connsiteX49" fmla="*/ 1860957 w 2866028"/>
                <a:gd name="connsiteY49" fmla="*/ 462288 h 1247965"/>
                <a:gd name="connsiteX50" fmla="*/ 1862368 w 2866028"/>
                <a:gd name="connsiteY50" fmla="*/ 497755 h 1247965"/>
                <a:gd name="connsiteX51" fmla="*/ 1873656 w 2866028"/>
                <a:gd name="connsiteY51" fmla="*/ 504848 h 1247965"/>
                <a:gd name="connsiteX52" fmla="*/ 1880711 w 2866028"/>
                <a:gd name="connsiteY52" fmla="*/ 497755 h 1247965"/>
                <a:gd name="connsiteX53" fmla="*/ 1921629 w 2866028"/>
                <a:gd name="connsiteY53" fmla="*/ 309070 h 1247965"/>
                <a:gd name="connsiteX54" fmla="*/ 1921629 w 2866028"/>
                <a:gd name="connsiteY54" fmla="*/ 283534 h 1247965"/>
                <a:gd name="connsiteX55" fmla="*/ 1913163 w 2866028"/>
                <a:gd name="connsiteY55" fmla="*/ 266510 h 1247965"/>
                <a:gd name="connsiteX56" fmla="*/ 2056732 w 2866028"/>
                <a:gd name="connsiteY56" fmla="*/ 265 h 1247965"/>
                <a:gd name="connsiteX57" fmla="*/ 2108164 w 2866028"/>
                <a:gd name="connsiteY57" fmla="*/ 8596 h 1247965"/>
                <a:gd name="connsiteX58" fmla="*/ 2262282 w 2866028"/>
                <a:gd name="connsiteY58" fmla="*/ 133383 h 1247965"/>
                <a:gd name="connsiteX59" fmla="*/ 2586071 w 2866028"/>
                <a:gd name="connsiteY59" fmla="*/ 641043 h 1247965"/>
                <a:gd name="connsiteX60" fmla="*/ 2860372 w 2866028"/>
                <a:gd name="connsiteY60" fmla="*/ 1225276 h 1247965"/>
                <a:gd name="connsiteX61" fmla="*/ 2866028 w 2866028"/>
                <a:gd name="connsiteY61" fmla="*/ 1246547 h 1247965"/>
                <a:gd name="connsiteX62" fmla="*/ 2600210 w 2866028"/>
                <a:gd name="connsiteY62" fmla="*/ 1247965 h 1247965"/>
                <a:gd name="connsiteX63" fmla="*/ 2581829 w 2866028"/>
                <a:gd name="connsiteY63" fmla="*/ 1229531 h 1247965"/>
                <a:gd name="connsiteX64" fmla="*/ 2337220 w 2866028"/>
                <a:gd name="connsiteY64" fmla="*/ 641043 h 1247965"/>
                <a:gd name="connsiteX65" fmla="*/ 2142098 w 2866028"/>
                <a:gd name="connsiteY65" fmla="*/ 309221 h 1247965"/>
                <a:gd name="connsiteX66" fmla="*/ 2102508 w 2866028"/>
                <a:gd name="connsiteY66" fmla="*/ 272352 h 1247965"/>
                <a:gd name="connsiteX67" fmla="*/ 2061504 w 2866028"/>
                <a:gd name="connsiteY67" fmla="*/ 282278 h 1247965"/>
                <a:gd name="connsiteX68" fmla="*/ 2036054 w 2866028"/>
                <a:gd name="connsiteY68" fmla="*/ 394303 h 1247965"/>
                <a:gd name="connsiteX69" fmla="*/ 2010603 w 2866028"/>
                <a:gd name="connsiteY69" fmla="*/ 974283 h 1247965"/>
                <a:gd name="connsiteX70" fmla="*/ 1894661 w 2866028"/>
                <a:gd name="connsiteY70" fmla="*/ 935996 h 1247965"/>
                <a:gd name="connsiteX71" fmla="*/ 1848001 w 2866028"/>
                <a:gd name="connsiteY71" fmla="*/ 931742 h 1247965"/>
                <a:gd name="connsiteX72" fmla="*/ 1846412 w 2866028"/>
                <a:gd name="connsiteY72" fmla="*/ 926455 h 1247965"/>
                <a:gd name="connsiteX73" fmla="*/ 1840457 w 2866028"/>
                <a:gd name="connsiteY73" fmla="*/ 874642 h 1247965"/>
                <a:gd name="connsiteX74" fmla="*/ 1828091 w 2866028"/>
                <a:gd name="connsiteY74" fmla="*/ 823440 h 1247965"/>
                <a:gd name="connsiteX75" fmla="*/ 1822438 w 2866028"/>
                <a:gd name="connsiteY75" fmla="*/ 814935 h 1247965"/>
                <a:gd name="connsiteX76" fmla="*/ 1813958 w 2866028"/>
                <a:gd name="connsiteY76" fmla="*/ 819188 h 1247965"/>
                <a:gd name="connsiteX77" fmla="*/ 1795585 w 2866028"/>
                <a:gd name="connsiteY77" fmla="*/ 928324 h 1247965"/>
                <a:gd name="connsiteX78" fmla="*/ 1797436 w 2866028"/>
                <a:gd name="connsiteY78" fmla="*/ 928273 h 1247965"/>
                <a:gd name="connsiteX79" fmla="*/ 1797100 w 2866028"/>
                <a:gd name="connsiteY79" fmla="*/ 930324 h 1247965"/>
                <a:gd name="connsiteX80" fmla="*/ 1706609 w 2866028"/>
                <a:gd name="connsiteY80" fmla="*/ 927487 h 1247965"/>
                <a:gd name="connsiteX81" fmla="*/ 1691056 w 2866028"/>
                <a:gd name="connsiteY81" fmla="*/ 557378 h 1247965"/>
                <a:gd name="connsiteX82" fmla="*/ 1688228 w 2866028"/>
                <a:gd name="connsiteY82" fmla="*/ 496402 h 1247965"/>
                <a:gd name="connsiteX83" fmla="*/ 1377164 w 2866028"/>
                <a:gd name="connsiteY83" fmla="*/ 299294 h 1247965"/>
                <a:gd name="connsiteX84" fmla="*/ 1167903 w 2866028"/>
                <a:gd name="connsiteY84" fmla="*/ 449607 h 1247965"/>
                <a:gd name="connsiteX85" fmla="*/ 723930 w 2866028"/>
                <a:gd name="connsiteY85" fmla="*/ 943086 h 1247965"/>
                <a:gd name="connsiteX86" fmla="*/ 521739 w 2866028"/>
                <a:gd name="connsiteY86" fmla="*/ 1230949 h 1247965"/>
                <a:gd name="connsiteX87" fmla="*/ 496289 w 2866028"/>
                <a:gd name="connsiteY87" fmla="*/ 1247965 h 1247965"/>
                <a:gd name="connsiteX88" fmla="*/ 12726 w 2866028"/>
                <a:gd name="connsiteY88" fmla="*/ 1246547 h 1247965"/>
                <a:gd name="connsiteX89" fmla="*/ 0 w 2866028"/>
                <a:gd name="connsiteY89" fmla="*/ 1243711 h 1247965"/>
                <a:gd name="connsiteX90" fmla="*/ 100389 w 2866028"/>
                <a:gd name="connsiteY90" fmla="*/ 1114669 h 1247965"/>
                <a:gd name="connsiteX91" fmla="*/ 322376 w 2866028"/>
                <a:gd name="connsiteY91" fmla="*/ 846659 h 1247965"/>
                <a:gd name="connsiteX92" fmla="*/ 856839 w 2866028"/>
                <a:gd name="connsiteY92" fmla="*/ 312057 h 1247965"/>
                <a:gd name="connsiteX93" fmla="*/ 1173559 w 2866028"/>
                <a:gd name="connsiteY93" fmla="*/ 102186 h 1247965"/>
                <a:gd name="connsiteX94" fmla="*/ 1412512 w 2866028"/>
                <a:gd name="connsiteY94" fmla="*/ 44047 h 1247965"/>
                <a:gd name="connsiteX95" fmla="*/ 1675502 w 2866028"/>
                <a:gd name="connsiteY95" fmla="*/ 158908 h 1247965"/>
                <a:gd name="connsiteX96" fmla="*/ 1715092 w 2866028"/>
                <a:gd name="connsiteY96" fmla="*/ 202867 h 1247965"/>
                <a:gd name="connsiteX97" fmla="*/ 1741957 w 2866028"/>
                <a:gd name="connsiteY97" fmla="*/ 211376 h 1247965"/>
                <a:gd name="connsiteX98" fmla="*/ 1901731 w 2866028"/>
                <a:gd name="connsiteY98" fmla="*/ 190105 h 1247965"/>
                <a:gd name="connsiteX99" fmla="*/ 1927181 w 2866028"/>
                <a:gd name="connsiteY99" fmla="*/ 164580 h 1247965"/>
                <a:gd name="connsiteX100" fmla="*/ 2006361 w 2866028"/>
                <a:gd name="connsiteY100" fmla="*/ 18522 h 1247965"/>
                <a:gd name="connsiteX101" fmla="*/ 2056732 w 2866028"/>
                <a:gd name="connsiteY101" fmla="*/ 265 h 1247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866028" h="1247965">
                  <a:moveTo>
                    <a:pt x="1805633" y="759832"/>
                  </a:moveTo>
                  <a:cubicBezTo>
                    <a:pt x="1807049" y="776740"/>
                    <a:pt x="1791474" y="789421"/>
                    <a:pt x="1799970" y="807737"/>
                  </a:cubicBezTo>
                  <a:cubicBezTo>
                    <a:pt x="1807049" y="792238"/>
                    <a:pt x="1811297" y="776740"/>
                    <a:pt x="1805633" y="759832"/>
                  </a:cubicBezTo>
                  <a:close/>
                  <a:moveTo>
                    <a:pt x="1794070" y="704493"/>
                  </a:moveTo>
                  <a:cubicBezTo>
                    <a:pt x="1791239" y="721563"/>
                    <a:pt x="1779911" y="737210"/>
                    <a:pt x="1788407" y="755702"/>
                  </a:cubicBezTo>
                  <a:cubicBezTo>
                    <a:pt x="1796902" y="738632"/>
                    <a:pt x="1799734" y="721563"/>
                    <a:pt x="1794070" y="704493"/>
                  </a:cubicBezTo>
                  <a:close/>
                  <a:moveTo>
                    <a:pt x="1772922" y="645025"/>
                  </a:moveTo>
                  <a:cubicBezTo>
                    <a:pt x="1768729" y="686167"/>
                    <a:pt x="1765933" y="725890"/>
                    <a:pt x="1761740" y="765613"/>
                  </a:cubicBezTo>
                  <a:cubicBezTo>
                    <a:pt x="1777116" y="727309"/>
                    <a:pt x="1772922" y="686167"/>
                    <a:pt x="1779911" y="646444"/>
                  </a:cubicBezTo>
                  <a:cubicBezTo>
                    <a:pt x="1777116" y="646444"/>
                    <a:pt x="1775718" y="646444"/>
                    <a:pt x="1772922" y="645025"/>
                  </a:cubicBezTo>
                  <a:close/>
                  <a:moveTo>
                    <a:pt x="1746048" y="571281"/>
                  </a:moveTo>
                  <a:cubicBezTo>
                    <a:pt x="1737788" y="571281"/>
                    <a:pt x="1740541" y="579780"/>
                    <a:pt x="1740541" y="584030"/>
                  </a:cubicBezTo>
                  <a:cubicBezTo>
                    <a:pt x="1741918" y="656278"/>
                    <a:pt x="1743295" y="728525"/>
                    <a:pt x="1746048" y="803606"/>
                  </a:cubicBezTo>
                  <a:cubicBezTo>
                    <a:pt x="1752931" y="796523"/>
                    <a:pt x="1751554" y="790857"/>
                    <a:pt x="1751554" y="785190"/>
                  </a:cubicBezTo>
                  <a:cubicBezTo>
                    <a:pt x="1751554" y="735608"/>
                    <a:pt x="1750178" y="684610"/>
                    <a:pt x="1755684" y="635029"/>
                  </a:cubicBezTo>
                  <a:cubicBezTo>
                    <a:pt x="1758437" y="618029"/>
                    <a:pt x="1757061" y="601030"/>
                    <a:pt x="1755684" y="584030"/>
                  </a:cubicBezTo>
                  <a:cubicBezTo>
                    <a:pt x="1755684" y="578364"/>
                    <a:pt x="1754307" y="569864"/>
                    <a:pt x="1746048" y="571281"/>
                  </a:cubicBezTo>
                  <a:close/>
                  <a:moveTo>
                    <a:pt x="1703683" y="482314"/>
                  </a:moveTo>
                  <a:cubicBezTo>
                    <a:pt x="1702272" y="597082"/>
                    <a:pt x="1717793" y="707600"/>
                    <a:pt x="1717793" y="820951"/>
                  </a:cubicBezTo>
                  <a:cubicBezTo>
                    <a:pt x="1724848" y="813867"/>
                    <a:pt x="1723437" y="808199"/>
                    <a:pt x="1723437" y="802532"/>
                  </a:cubicBezTo>
                  <a:cubicBezTo>
                    <a:pt x="1724848" y="718935"/>
                    <a:pt x="1726259" y="635338"/>
                    <a:pt x="1724848" y="551742"/>
                  </a:cubicBezTo>
                  <a:cubicBezTo>
                    <a:pt x="1723437" y="530488"/>
                    <a:pt x="1736136" y="502151"/>
                    <a:pt x="1703683" y="482314"/>
                  </a:cubicBezTo>
                  <a:close/>
                  <a:moveTo>
                    <a:pt x="1918782" y="417065"/>
                  </a:moveTo>
                  <a:cubicBezTo>
                    <a:pt x="1906111" y="431243"/>
                    <a:pt x="1906111" y="449674"/>
                    <a:pt x="1903296" y="466687"/>
                  </a:cubicBezTo>
                  <a:cubicBezTo>
                    <a:pt x="1894848" y="500713"/>
                    <a:pt x="1876546" y="534740"/>
                    <a:pt x="1883585" y="570184"/>
                  </a:cubicBezTo>
                  <a:cubicBezTo>
                    <a:pt x="1894848" y="633983"/>
                    <a:pt x="1911743" y="697782"/>
                    <a:pt x="1917374" y="764417"/>
                  </a:cubicBezTo>
                  <a:cubicBezTo>
                    <a:pt x="1917374" y="771506"/>
                    <a:pt x="1920190" y="777177"/>
                    <a:pt x="1928637" y="775759"/>
                  </a:cubicBezTo>
                  <a:cubicBezTo>
                    <a:pt x="1938492" y="775759"/>
                    <a:pt x="1937084" y="768671"/>
                    <a:pt x="1937084" y="761582"/>
                  </a:cubicBezTo>
                  <a:cubicBezTo>
                    <a:pt x="1935676" y="740315"/>
                    <a:pt x="1932861" y="719049"/>
                    <a:pt x="1932861" y="697782"/>
                  </a:cubicBezTo>
                  <a:cubicBezTo>
                    <a:pt x="1930045" y="609881"/>
                    <a:pt x="1928637" y="521980"/>
                    <a:pt x="1925821" y="434078"/>
                  </a:cubicBezTo>
                  <a:cubicBezTo>
                    <a:pt x="1925821" y="428407"/>
                    <a:pt x="1928637" y="421318"/>
                    <a:pt x="1918782" y="417065"/>
                  </a:cubicBezTo>
                  <a:close/>
                  <a:moveTo>
                    <a:pt x="1807373" y="281269"/>
                  </a:moveTo>
                  <a:cubicBezTo>
                    <a:pt x="1802976" y="281624"/>
                    <a:pt x="1799458" y="283754"/>
                    <a:pt x="1798755" y="290855"/>
                  </a:cubicBezTo>
                  <a:cubicBezTo>
                    <a:pt x="1794533" y="310735"/>
                    <a:pt x="1793126" y="330616"/>
                    <a:pt x="1805790" y="347657"/>
                  </a:cubicBezTo>
                  <a:cubicBezTo>
                    <a:pt x="1808605" y="351917"/>
                    <a:pt x="1810012" y="357597"/>
                    <a:pt x="1815640" y="356177"/>
                  </a:cubicBezTo>
                  <a:cubicBezTo>
                    <a:pt x="1822676" y="356177"/>
                    <a:pt x="1822676" y="349077"/>
                    <a:pt x="1824083" y="343397"/>
                  </a:cubicBezTo>
                  <a:cubicBezTo>
                    <a:pt x="1825491" y="327776"/>
                    <a:pt x="1826898" y="312155"/>
                    <a:pt x="1828305" y="296535"/>
                  </a:cubicBezTo>
                  <a:cubicBezTo>
                    <a:pt x="1829712" y="289435"/>
                    <a:pt x="1831119" y="282334"/>
                    <a:pt x="1821269" y="282334"/>
                  </a:cubicBezTo>
                  <a:cubicBezTo>
                    <a:pt x="1817048" y="282334"/>
                    <a:pt x="1811771" y="280914"/>
                    <a:pt x="1807373" y="281269"/>
                  </a:cubicBezTo>
                  <a:close/>
                  <a:moveTo>
                    <a:pt x="1872090" y="272524"/>
                  </a:moveTo>
                  <a:cubicBezTo>
                    <a:pt x="1862200" y="272524"/>
                    <a:pt x="1846660" y="272524"/>
                    <a:pt x="1843834" y="288076"/>
                  </a:cubicBezTo>
                  <a:cubicBezTo>
                    <a:pt x="1839596" y="323420"/>
                    <a:pt x="1835357" y="358764"/>
                    <a:pt x="1831119" y="394109"/>
                  </a:cubicBezTo>
                  <a:cubicBezTo>
                    <a:pt x="1831119" y="396936"/>
                    <a:pt x="1831119" y="399764"/>
                    <a:pt x="1831119" y="402591"/>
                  </a:cubicBezTo>
                  <a:cubicBezTo>
                    <a:pt x="1832532" y="413902"/>
                    <a:pt x="1833945" y="429453"/>
                    <a:pt x="1845247" y="429453"/>
                  </a:cubicBezTo>
                  <a:cubicBezTo>
                    <a:pt x="1857962" y="429453"/>
                    <a:pt x="1856549" y="413902"/>
                    <a:pt x="1857962" y="404005"/>
                  </a:cubicBezTo>
                  <a:cubicBezTo>
                    <a:pt x="1865026" y="368661"/>
                    <a:pt x="1872090" y="331903"/>
                    <a:pt x="1879154" y="295145"/>
                  </a:cubicBezTo>
                  <a:cubicBezTo>
                    <a:pt x="1881980" y="286662"/>
                    <a:pt x="1884805" y="273938"/>
                    <a:pt x="1872090" y="272524"/>
                  </a:cubicBezTo>
                  <a:close/>
                  <a:moveTo>
                    <a:pt x="1913163" y="266510"/>
                  </a:moveTo>
                  <a:cubicBezTo>
                    <a:pt x="1901875" y="265091"/>
                    <a:pt x="1897643" y="270766"/>
                    <a:pt x="1894821" y="282115"/>
                  </a:cubicBezTo>
                  <a:cubicBezTo>
                    <a:pt x="1883533" y="341700"/>
                    <a:pt x="1872245" y="401285"/>
                    <a:pt x="1860957" y="462288"/>
                  </a:cubicBezTo>
                  <a:cubicBezTo>
                    <a:pt x="1858135" y="473637"/>
                    <a:pt x="1856724" y="486406"/>
                    <a:pt x="1862368" y="497755"/>
                  </a:cubicBezTo>
                  <a:cubicBezTo>
                    <a:pt x="1865190" y="502011"/>
                    <a:pt x="1868012" y="506267"/>
                    <a:pt x="1873656" y="504848"/>
                  </a:cubicBezTo>
                  <a:cubicBezTo>
                    <a:pt x="1876478" y="504848"/>
                    <a:pt x="1879300" y="500592"/>
                    <a:pt x="1880711" y="497755"/>
                  </a:cubicBezTo>
                  <a:cubicBezTo>
                    <a:pt x="1893410" y="433914"/>
                    <a:pt x="1915985" y="372911"/>
                    <a:pt x="1921629" y="309070"/>
                  </a:cubicBezTo>
                  <a:cubicBezTo>
                    <a:pt x="1921629" y="300558"/>
                    <a:pt x="1921629" y="292046"/>
                    <a:pt x="1921629" y="283534"/>
                  </a:cubicBezTo>
                  <a:cubicBezTo>
                    <a:pt x="1920218" y="276441"/>
                    <a:pt x="1924451" y="266510"/>
                    <a:pt x="1913163" y="266510"/>
                  </a:cubicBezTo>
                  <a:close/>
                  <a:moveTo>
                    <a:pt x="2056732" y="265"/>
                  </a:moveTo>
                  <a:cubicBezTo>
                    <a:pt x="2073523" y="-976"/>
                    <a:pt x="2090490" y="2214"/>
                    <a:pt x="2108164" y="8596"/>
                  </a:cubicBezTo>
                  <a:cubicBezTo>
                    <a:pt x="2171790" y="35538"/>
                    <a:pt x="2219864" y="82334"/>
                    <a:pt x="2262282" y="133383"/>
                  </a:cubicBezTo>
                  <a:cubicBezTo>
                    <a:pt x="2392363" y="287950"/>
                    <a:pt x="2491338" y="463787"/>
                    <a:pt x="2586071" y="641043"/>
                  </a:cubicBezTo>
                  <a:cubicBezTo>
                    <a:pt x="2687873" y="831061"/>
                    <a:pt x="2775537" y="1028168"/>
                    <a:pt x="2860372" y="1225276"/>
                  </a:cubicBezTo>
                  <a:cubicBezTo>
                    <a:pt x="2861786" y="1232367"/>
                    <a:pt x="2863200" y="1238039"/>
                    <a:pt x="2866028" y="1246547"/>
                  </a:cubicBezTo>
                  <a:cubicBezTo>
                    <a:pt x="2775537" y="1246547"/>
                    <a:pt x="2687873" y="1246547"/>
                    <a:pt x="2600210" y="1247965"/>
                  </a:cubicBezTo>
                  <a:cubicBezTo>
                    <a:pt x="2586071" y="1247965"/>
                    <a:pt x="2584657" y="1238039"/>
                    <a:pt x="2581829" y="1229531"/>
                  </a:cubicBezTo>
                  <a:cubicBezTo>
                    <a:pt x="2506891" y="1031005"/>
                    <a:pt x="2429125" y="832479"/>
                    <a:pt x="2337220" y="641043"/>
                  </a:cubicBezTo>
                  <a:cubicBezTo>
                    <a:pt x="2280663" y="524763"/>
                    <a:pt x="2224106" y="409902"/>
                    <a:pt x="2142098" y="309221"/>
                  </a:cubicBezTo>
                  <a:cubicBezTo>
                    <a:pt x="2130787" y="295040"/>
                    <a:pt x="2116647" y="283696"/>
                    <a:pt x="2102508" y="272352"/>
                  </a:cubicBezTo>
                  <a:cubicBezTo>
                    <a:pt x="2084127" y="255335"/>
                    <a:pt x="2071402" y="262425"/>
                    <a:pt x="2061504" y="282278"/>
                  </a:cubicBezTo>
                  <a:cubicBezTo>
                    <a:pt x="2044537" y="317729"/>
                    <a:pt x="2040295" y="356016"/>
                    <a:pt x="2036054" y="394303"/>
                  </a:cubicBezTo>
                  <a:cubicBezTo>
                    <a:pt x="2012017" y="587157"/>
                    <a:pt x="2012017" y="780011"/>
                    <a:pt x="2010603" y="974283"/>
                  </a:cubicBezTo>
                  <a:cubicBezTo>
                    <a:pt x="1979497" y="937414"/>
                    <a:pt x="1938493" y="935996"/>
                    <a:pt x="1894661" y="935996"/>
                  </a:cubicBezTo>
                  <a:cubicBezTo>
                    <a:pt x="1879108" y="935996"/>
                    <a:pt x="1863555" y="937414"/>
                    <a:pt x="1848001" y="931742"/>
                  </a:cubicBezTo>
                  <a:lnTo>
                    <a:pt x="1846412" y="926455"/>
                  </a:lnTo>
                  <a:lnTo>
                    <a:pt x="1840457" y="874642"/>
                  </a:lnTo>
                  <a:cubicBezTo>
                    <a:pt x="1836217" y="857456"/>
                    <a:pt x="1830917" y="840448"/>
                    <a:pt x="1828091" y="823440"/>
                  </a:cubicBezTo>
                  <a:cubicBezTo>
                    <a:pt x="1828091" y="820605"/>
                    <a:pt x="1825264" y="816353"/>
                    <a:pt x="1822438" y="814935"/>
                  </a:cubicBezTo>
                  <a:cubicBezTo>
                    <a:pt x="1819611" y="813518"/>
                    <a:pt x="1815371" y="814935"/>
                    <a:pt x="1813958" y="819188"/>
                  </a:cubicBezTo>
                  <a:cubicBezTo>
                    <a:pt x="1808305" y="856039"/>
                    <a:pt x="1785692" y="888638"/>
                    <a:pt x="1795585" y="928324"/>
                  </a:cubicBezTo>
                  <a:lnTo>
                    <a:pt x="1797436" y="928273"/>
                  </a:lnTo>
                  <a:lnTo>
                    <a:pt x="1797100" y="930324"/>
                  </a:lnTo>
                  <a:cubicBezTo>
                    <a:pt x="1767408" y="931742"/>
                    <a:pt x="1736301" y="934578"/>
                    <a:pt x="1706609" y="927487"/>
                  </a:cubicBezTo>
                  <a:cubicBezTo>
                    <a:pt x="1700953" y="804118"/>
                    <a:pt x="1696711" y="680748"/>
                    <a:pt x="1691056" y="557378"/>
                  </a:cubicBezTo>
                  <a:cubicBezTo>
                    <a:pt x="1691056" y="537526"/>
                    <a:pt x="1689642" y="516255"/>
                    <a:pt x="1688228" y="496402"/>
                  </a:cubicBezTo>
                  <a:cubicBezTo>
                    <a:pt x="1683986" y="331909"/>
                    <a:pt x="1528454" y="234064"/>
                    <a:pt x="1377164" y="299294"/>
                  </a:cubicBezTo>
                  <a:cubicBezTo>
                    <a:pt x="1296570" y="333327"/>
                    <a:pt x="1231530" y="391467"/>
                    <a:pt x="1167903" y="449607"/>
                  </a:cubicBezTo>
                  <a:cubicBezTo>
                    <a:pt x="1005302" y="601338"/>
                    <a:pt x="858253" y="765831"/>
                    <a:pt x="723930" y="943086"/>
                  </a:cubicBezTo>
                  <a:cubicBezTo>
                    <a:pt x="653234" y="1036677"/>
                    <a:pt x="583952" y="1131686"/>
                    <a:pt x="521739" y="1230949"/>
                  </a:cubicBezTo>
                  <a:cubicBezTo>
                    <a:pt x="516084" y="1240875"/>
                    <a:pt x="510428" y="1247965"/>
                    <a:pt x="496289" y="1247965"/>
                  </a:cubicBezTo>
                  <a:cubicBezTo>
                    <a:pt x="335101" y="1246547"/>
                    <a:pt x="173913" y="1247965"/>
                    <a:pt x="12726" y="1246547"/>
                  </a:cubicBezTo>
                  <a:cubicBezTo>
                    <a:pt x="9898" y="1246547"/>
                    <a:pt x="7070" y="1246547"/>
                    <a:pt x="0" y="1243711"/>
                  </a:cubicBezTo>
                  <a:cubicBezTo>
                    <a:pt x="35349" y="1199752"/>
                    <a:pt x="67869" y="1157210"/>
                    <a:pt x="100389" y="1114669"/>
                  </a:cubicBezTo>
                  <a:cubicBezTo>
                    <a:pt x="172499" y="1023914"/>
                    <a:pt x="246024" y="934578"/>
                    <a:pt x="322376" y="846659"/>
                  </a:cubicBezTo>
                  <a:cubicBezTo>
                    <a:pt x="487805" y="655223"/>
                    <a:pt x="661718" y="472296"/>
                    <a:pt x="856839" y="312057"/>
                  </a:cubicBezTo>
                  <a:cubicBezTo>
                    <a:pt x="955814" y="229810"/>
                    <a:pt x="1059031" y="156072"/>
                    <a:pt x="1173559" y="102186"/>
                  </a:cubicBezTo>
                  <a:cubicBezTo>
                    <a:pt x="1249911" y="66735"/>
                    <a:pt x="1327677" y="42629"/>
                    <a:pt x="1412512" y="44047"/>
                  </a:cubicBezTo>
                  <a:cubicBezTo>
                    <a:pt x="1515729" y="45465"/>
                    <a:pt x="1603392" y="83752"/>
                    <a:pt x="1675502" y="158908"/>
                  </a:cubicBezTo>
                  <a:cubicBezTo>
                    <a:pt x="1689642" y="173089"/>
                    <a:pt x="1703781" y="187269"/>
                    <a:pt x="1715092" y="202867"/>
                  </a:cubicBezTo>
                  <a:cubicBezTo>
                    <a:pt x="1723576" y="212794"/>
                    <a:pt x="1732060" y="212794"/>
                    <a:pt x="1741957" y="211376"/>
                  </a:cubicBezTo>
                  <a:cubicBezTo>
                    <a:pt x="1795686" y="204285"/>
                    <a:pt x="1848001" y="195777"/>
                    <a:pt x="1901731" y="190105"/>
                  </a:cubicBezTo>
                  <a:cubicBezTo>
                    <a:pt x="1917284" y="187269"/>
                    <a:pt x="1922940" y="183015"/>
                    <a:pt x="1927181" y="164580"/>
                  </a:cubicBezTo>
                  <a:cubicBezTo>
                    <a:pt x="1939907" y="109277"/>
                    <a:pt x="1955460" y="53973"/>
                    <a:pt x="2006361" y="18522"/>
                  </a:cubicBezTo>
                  <a:cubicBezTo>
                    <a:pt x="2023328" y="7178"/>
                    <a:pt x="2039942" y="1505"/>
                    <a:pt x="2056732" y="265"/>
                  </a:cubicBezTo>
                  <a:close/>
                </a:path>
              </a:pathLst>
            </a:custGeom>
            <a:grpFill/>
            <a:ln w="9525">
              <a:solidFill>
                <a:schemeClr val="bg2">
                  <a:lumMod val="50000"/>
                </a:schemeClr>
              </a:solidFill>
              <a:round/>
              <a:headEnd/>
              <a:tailEnd/>
            </a:ln>
          </p:spPr>
          <p:txBody>
            <a:bodyPr vert="horz" wrap="square" lIns="91440" tIns="45720" rIns="91440" bIns="45720" numCol="1" anchor="t" anchorCtr="0" compatLnSpc="1">
              <a:prstTxWarp prst="textNoShape">
                <a:avLst/>
              </a:prstTxWarp>
              <a:noAutofit/>
            </a:bodyPr>
            <a:lstStyle/>
            <a:p>
              <a:endParaRPr lang="zh-CN" altLang="en-US" dirty="0">
                <a:solidFill>
                  <a:schemeClr val="tx1">
                    <a:lumMod val="50000"/>
                    <a:lumOff val="50000"/>
                  </a:schemeClr>
                </a:solidFill>
              </a:endParaRPr>
            </a:p>
          </p:txBody>
        </p:sp>
        <p:sp>
          <p:nvSpPr>
            <p:cNvPr id="66" name="Freeform 49">
              <a:extLst>
                <a:ext uri="{FF2B5EF4-FFF2-40B4-BE49-F238E27FC236}">
                  <a16:creationId xmlns:a16="http://schemas.microsoft.com/office/drawing/2014/main" id="{9FCA70BF-8DC7-429D-8BA0-630221846A09}"/>
                </a:ext>
              </a:extLst>
            </p:cNvPr>
            <p:cNvSpPr>
              <a:spLocks/>
            </p:cNvSpPr>
            <p:nvPr/>
          </p:nvSpPr>
          <p:spPr bwMode="auto">
            <a:xfrm>
              <a:off x="1139288" y="3421563"/>
              <a:ext cx="854027" cy="279995"/>
            </a:xfrm>
            <a:custGeom>
              <a:avLst/>
              <a:gdLst>
                <a:gd name="T0" fmla="*/ 368 w 604"/>
                <a:gd name="T1" fmla="*/ 7 h 198"/>
                <a:gd name="T2" fmla="*/ 431 w 604"/>
                <a:gd name="T3" fmla="*/ 8 h 198"/>
                <a:gd name="T4" fmla="*/ 467 w 604"/>
                <a:gd name="T5" fmla="*/ 7 h 198"/>
                <a:gd name="T6" fmla="*/ 548 w 604"/>
                <a:gd name="T7" fmla="*/ 11 h 198"/>
                <a:gd name="T8" fmla="*/ 583 w 604"/>
                <a:gd name="T9" fmla="*/ 40 h 198"/>
                <a:gd name="T10" fmla="*/ 526 w 604"/>
                <a:gd name="T11" fmla="*/ 132 h 198"/>
                <a:gd name="T12" fmla="*/ 298 w 604"/>
                <a:gd name="T13" fmla="*/ 163 h 198"/>
                <a:gd name="T14" fmla="*/ 127 w 604"/>
                <a:gd name="T15" fmla="*/ 185 h 198"/>
                <a:gd name="T16" fmla="*/ 66 w 604"/>
                <a:gd name="T17" fmla="*/ 194 h 198"/>
                <a:gd name="T18" fmla="*/ 3 w 604"/>
                <a:gd name="T19" fmla="*/ 144 h 198"/>
                <a:gd name="T20" fmla="*/ 4 w 604"/>
                <a:gd name="T21" fmla="*/ 49 h 198"/>
                <a:gd name="T22" fmla="*/ 59 w 604"/>
                <a:gd name="T23" fmla="*/ 3 h 198"/>
                <a:gd name="T24" fmla="*/ 368 w 604"/>
                <a:gd name="T25" fmla="*/ 7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4" h="198">
                  <a:moveTo>
                    <a:pt x="368" y="7"/>
                  </a:moveTo>
                  <a:cubicBezTo>
                    <a:pt x="389" y="3"/>
                    <a:pt x="410" y="2"/>
                    <a:pt x="431" y="8"/>
                  </a:cubicBezTo>
                  <a:cubicBezTo>
                    <a:pt x="443" y="0"/>
                    <a:pt x="455" y="0"/>
                    <a:pt x="467" y="7"/>
                  </a:cubicBezTo>
                  <a:cubicBezTo>
                    <a:pt x="494" y="8"/>
                    <a:pt x="521" y="7"/>
                    <a:pt x="548" y="11"/>
                  </a:cubicBezTo>
                  <a:cubicBezTo>
                    <a:pt x="566" y="14"/>
                    <a:pt x="578" y="22"/>
                    <a:pt x="583" y="40"/>
                  </a:cubicBezTo>
                  <a:cubicBezTo>
                    <a:pt x="604" y="84"/>
                    <a:pt x="576" y="126"/>
                    <a:pt x="526" y="132"/>
                  </a:cubicBezTo>
                  <a:cubicBezTo>
                    <a:pt x="450" y="140"/>
                    <a:pt x="374" y="151"/>
                    <a:pt x="298" y="163"/>
                  </a:cubicBezTo>
                  <a:cubicBezTo>
                    <a:pt x="241" y="172"/>
                    <a:pt x="184" y="177"/>
                    <a:pt x="127" y="185"/>
                  </a:cubicBezTo>
                  <a:cubicBezTo>
                    <a:pt x="107" y="188"/>
                    <a:pt x="87" y="192"/>
                    <a:pt x="66" y="194"/>
                  </a:cubicBezTo>
                  <a:cubicBezTo>
                    <a:pt x="24" y="198"/>
                    <a:pt x="7" y="183"/>
                    <a:pt x="3" y="144"/>
                  </a:cubicBezTo>
                  <a:cubicBezTo>
                    <a:pt x="0" y="112"/>
                    <a:pt x="1" y="81"/>
                    <a:pt x="4" y="49"/>
                  </a:cubicBezTo>
                  <a:cubicBezTo>
                    <a:pt x="8" y="11"/>
                    <a:pt x="27" y="2"/>
                    <a:pt x="59" y="3"/>
                  </a:cubicBezTo>
                  <a:cubicBezTo>
                    <a:pt x="162" y="5"/>
                    <a:pt x="265" y="6"/>
                    <a:pt x="368" y="7"/>
                  </a:cubicBezTo>
                  <a:close/>
                </a:path>
              </a:pathLst>
            </a:custGeom>
            <a:grpFill/>
            <a:ln w="9525">
              <a:solidFill>
                <a:schemeClr val="bg2">
                  <a:lumMod val="50000"/>
                </a:schemeClr>
              </a:solidFill>
              <a:round/>
              <a:headEnd/>
              <a:tailEnd/>
            </a:ln>
          </p:spPr>
          <p:txBody>
            <a:bodyPr vert="horz" wrap="square" lIns="91440" tIns="45720" rIns="91440" bIns="45720" numCol="1" anchor="t" anchorCtr="0" compatLnSpc="1">
              <a:prstTxWarp prst="textNoShape">
                <a:avLst/>
              </a:prstTxWarp>
            </a:bodyPr>
            <a:lstStyle/>
            <a:p>
              <a:endParaRPr lang="zh-CN" altLang="en-US" dirty="0"/>
            </a:p>
          </p:txBody>
        </p:sp>
      </p:grpSp>
    </p:spTree>
    <p:extLst>
      <p:ext uri="{BB962C8B-B14F-4D97-AF65-F5344CB8AC3E}">
        <p14:creationId xmlns:p14="http://schemas.microsoft.com/office/powerpoint/2010/main" val="41287096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8">
            <a:extLst>
              <a:ext uri="{FF2B5EF4-FFF2-40B4-BE49-F238E27FC236}">
                <a16:creationId xmlns:a16="http://schemas.microsoft.com/office/drawing/2014/main" id="{8F74F224-48EC-462B-BF6E-875C52DAA32F}"/>
              </a:ext>
            </a:extLst>
          </p:cNvPr>
          <p:cNvSpPr/>
          <p:nvPr/>
        </p:nvSpPr>
        <p:spPr>
          <a:xfrm>
            <a:off x="882732" y="840843"/>
            <a:ext cx="10426536" cy="5248872"/>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034415" y="984786"/>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621955" y="1067083"/>
            <a:ext cx="9275431" cy="4846840"/>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问题：</a:t>
            </a: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进度上：因为本学期课业压力较大，以致较难完成计划；实际完成的过程中还需协调多位小组成员时间，实际上证明集中开发效率较高。</a:t>
            </a: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人员上：小组成员沟通有待加强，分工有待落实，对产品具体功能、产品风格意见不一，导致效率较低</a:t>
            </a: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技术上：小组成员水平不一，掌握程度不同，部分成员入手较困难。小组成员在各自开发前端时有的使用了函数组件，有的使用类组件，且熟悉的跨域方法不同导致协作时遇到障碍。且相同代码在不同电脑上运行时产生了不同效果，较难解决。</a:t>
            </a: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1055440" y="579604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3" name="文本占位符 1">
            <a:extLst>
              <a:ext uri="{FF2B5EF4-FFF2-40B4-BE49-F238E27FC236}">
                <a16:creationId xmlns:a16="http://schemas.microsoft.com/office/drawing/2014/main" id="{63D4931C-47B7-4ABA-D136-117BC9A88740}"/>
              </a:ext>
            </a:extLst>
          </p:cNvPr>
          <p:cNvSpPr>
            <a:spLocks noGrp="1"/>
          </p:cNvSpPr>
          <p:nvPr>
            <p:ph type="body" sz="quarter" idx="11"/>
          </p:nvPr>
        </p:nvSpPr>
        <p:spPr>
          <a:xfrm>
            <a:off x="1075351" y="43657"/>
            <a:ext cx="7081677" cy="598488"/>
          </a:xfrm>
        </p:spPr>
        <p:txBody>
          <a:bodyPr/>
          <a:lstStyle/>
          <a:p>
            <a:r>
              <a:rPr lang="zh-CN" altLang="en-US" dirty="0"/>
              <a:t>开发过程中的问题、变更和返工</a:t>
            </a:r>
          </a:p>
        </p:txBody>
      </p:sp>
    </p:spTree>
    <p:extLst>
      <p:ext uri="{BB962C8B-B14F-4D97-AF65-F5344CB8AC3E}">
        <p14:creationId xmlns:p14="http://schemas.microsoft.com/office/powerpoint/2010/main" val="2459887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8">
            <a:extLst>
              <a:ext uri="{FF2B5EF4-FFF2-40B4-BE49-F238E27FC236}">
                <a16:creationId xmlns:a16="http://schemas.microsoft.com/office/drawing/2014/main" id="{8F74F224-48EC-462B-BF6E-875C52DAA32F}"/>
              </a:ext>
            </a:extLst>
          </p:cNvPr>
          <p:cNvSpPr/>
          <p:nvPr/>
        </p:nvSpPr>
        <p:spPr>
          <a:xfrm>
            <a:off x="882732" y="1286363"/>
            <a:ext cx="10426536" cy="440132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165314" y="157646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638879" y="2108669"/>
            <a:ext cx="8694263" cy="3406445"/>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变更：</a:t>
            </a: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原计划实现的社群是按地区分类，但考虑到平台主要服务于校内用户，故将社群改为爱好或物品种类来区分。</a:t>
            </a: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原计划对物品进行评分，但考虑到物品可能只有一个，交易完成后评分将失去意义，现改为对参与物品交易的用户进行评分，并在用户中心可视。</a:t>
            </a:r>
          </a:p>
          <a:p>
            <a:pPr>
              <a:lnSpc>
                <a:spcPct val="130000"/>
              </a:lnSpc>
            </a:pP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1055440" y="544150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3" name="文本占位符 1">
            <a:extLst>
              <a:ext uri="{FF2B5EF4-FFF2-40B4-BE49-F238E27FC236}">
                <a16:creationId xmlns:a16="http://schemas.microsoft.com/office/drawing/2014/main" id="{63D4931C-47B7-4ABA-D136-117BC9A88740}"/>
              </a:ext>
            </a:extLst>
          </p:cNvPr>
          <p:cNvSpPr>
            <a:spLocks noGrp="1"/>
          </p:cNvSpPr>
          <p:nvPr>
            <p:ph type="body" sz="quarter" idx="11"/>
          </p:nvPr>
        </p:nvSpPr>
        <p:spPr>
          <a:xfrm>
            <a:off x="1075351" y="43657"/>
            <a:ext cx="7081677" cy="598488"/>
          </a:xfrm>
        </p:spPr>
        <p:txBody>
          <a:bodyPr/>
          <a:lstStyle/>
          <a:p>
            <a:r>
              <a:rPr lang="zh-CN" altLang="en-US" dirty="0"/>
              <a:t>开发过程中的问题、变更和返工</a:t>
            </a:r>
          </a:p>
        </p:txBody>
      </p:sp>
    </p:spTree>
    <p:extLst>
      <p:ext uri="{BB962C8B-B14F-4D97-AF65-F5344CB8AC3E}">
        <p14:creationId xmlns:p14="http://schemas.microsoft.com/office/powerpoint/2010/main" val="35442568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8">
            <a:extLst>
              <a:ext uri="{FF2B5EF4-FFF2-40B4-BE49-F238E27FC236}">
                <a16:creationId xmlns:a16="http://schemas.microsoft.com/office/drawing/2014/main" id="{8F74F224-48EC-462B-BF6E-875C52DAA32F}"/>
              </a:ext>
            </a:extLst>
          </p:cNvPr>
          <p:cNvSpPr/>
          <p:nvPr/>
        </p:nvSpPr>
        <p:spPr>
          <a:xfrm>
            <a:off x="882732" y="1286363"/>
            <a:ext cx="10463048" cy="4464732"/>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165314" y="157646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638879" y="2108669"/>
            <a:ext cx="8694263" cy="3406445"/>
          </a:xfrm>
          <a:prstGeom prst="rect">
            <a:avLst/>
          </a:prstGeom>
          <a:noFill/>
        </p:spPr>
        <p:txBody>
          <a:bodyPr wrap="square" rtlCol="0">
            <a:spAutoFit/>
          </a:bodyPr>
          <a:lstStyle/>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本次迭代中小组成员分工明确，特别是前后端实行了并行开发，提高了协作开发的效率。</a:t>
            </a: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小组应在分工时尽量明确所使用的版本和方法，特别是前后端接口及变量名的统一，避免合并时出现不兼容。</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小组成员对使用</a:t>
            </a: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Git</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来进行版本管理并不熟练，这一点有待学习和加强</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rPr>
              <a:t>4.</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小组成员在界面美化上做的不够好，</a:t>
            </a:r>
            <a:r>
              <a:rPr lang="en-US" altLang="zh-CN" sz="2400" b="1" dirty="0" err="1">
                <a:solidFill>
                  <a:schemeClr val="tx1">
                    <a:lumMod val="75000"/>
                    <a:lumOff val="25000"/>
                  </a:schemeClr>
                </a:solidFill>
                <a:latin typeface="微软雅黑" panose="020B0503020204020204" pitchFamily="34" charset="-122"/>
                <a:ea typeface="微软雅黑" panose="020B0503020204020204" pitchFamily="34" charset="-122"/>
              </a:rPr>
              <a:t>antdesign</a:t>
            </a: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的痕迹明显。</a:t>
            </a: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1091952" y="5571637"/>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3" name="文本占位符 1">
            <a:extLst>
              <a:ext uri="{FF2B5EF4-FFF2-40B4-BE49-F238E27FC236}">
                <a16:creationId xmlns:a16="http://schemas.microsoft.com/office/drawing/2014/main" id="{63D4931C-47B7-4ABA-D136-117BC9A88740}"/>
              </a:ext>
            </a:extLst>
          </p:cNvPr>
          <p:cNvSpPr>
            <a:spLocks noGrp="1"/>
          </p:cNvSpPr>
          <p:nvPr>
            <p:ph type="body" sz="quarter" idx="11"/>
          </p:nvPr>
        </p:nvSpPr>
        <p:spPr>
          <a:xfrm>
            <a:off x="1075351" y="43657"/>
            <a:ext cx="7081677" cy="598488"/>
          </a:xfrm>
        </p:spPr>
        <p:txBody>
          <a:bodyPr/>
          <a:lstStyle/>
          <a:p>
            <a:r>
              <a:rPr lang="zh-CN" altLang="en-US" dirty="0"/>
              <a:t>经验与教训</a:t>
            </a:r>
          </a:p>
        </p:txBody>
      </p:sp>
    </p:spTree>
    <p:extLst>
      <p:ext uri="{BB962C8B-B14F-4D97-AF65-F5344CB8AC3E}">
        <p14:creationId xmlns:p14="http://schemas.microsoft.com/office/powerpoint/2010/main" val="9163555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8">
            <a:extLst>
              <a:ext uri="{FF2B5EF4-FFF2-40B4-BE49-F238E27FC236}">
                <a16:creationId xmlns:a16="http://schemas.microsoft.com/office/drawing/2014/main" id="{8F74F224-48EC-462B-BF6E-875C52DAA32F}"/>
              </a:ext>
            </a:extLst>
          </p:cNvPr>
          <p:cNvSpPr/>
          <p:nvPr/>
        </p:nvSpPr>
        <p:spPr>
          <a:xfrm>
            <a:off x="882731" y="1286362"/>
            <a:ext cx="10463879" cy="4482841"/>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a:extLst>
              <a:ext uri="{FF2B5EF4-FFF2-40B4-BE49-F238E27FC236}">
                <a16:creationId xmlns:a16="http://schemas.microsoft.com/office/drawing/2014/main" id="{46DCB084-08AF-4AB1-B64F-F8BDCCAD3953}"/>
              </a:ext>
            </a:extLst>
          </p:cNvPr>
          <p:cNvSpPr/>
          <p:nvPr/>
        </p:nvSpPr>
        <p:spPr>
          <a:xfrm>
            <a:off x="1165314" y="1576469"/>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1126B569-29BD-45FA-B041-68D15E4ECCCD}"/>
              </a:ext>
            </a:extLst>
          </p:cNvPr>
          <p:cNvSpPr txBox="1"/>
          <p:nvPr/>
        </p:nvSpPr>
        <p:spPr>
          <a:xfrm>
            <a:off x="1638879" y="1881578"/>
            <a:ext cx="9707731" cy="2446182"/>
          </a:xfrm>
          <a:prstGeom prst="rect">
            <a:avLst/>
          </a:prstGeom>
          <a:noFill/>
        </p:spPr>
        <p:txBody>
          <a:bodyPr wrap="square" rtlCol="0">
            <a:spAutoFit/>
          </a:bodyPr>
          <a:lstStyle/>
          <a:p>
            <a:pPr>
              <a:lnSpc>
                <a:spcPct val="13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需求分析：小组全体成员</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界面设计：朱哲宇、高治铭</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代码编写：李瑞涵、杨杰翔、高治铭（前端）、郑宇城、朱哲宇（后端）</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rPr>
              <a:t>系统测试：朱哲宇</a:t>
            </a:r>
            <a:endPar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 name="right-quote-sign_36811">
            <a:extLst>
              <a:ext uri="{FF2B5EF4-FFF2-40B4-BE49-F238E27FC236}">
                <a16:creationId xmlns:a16="http://schemas.microsoft.com/office/drawing/2014/main" id="{BC2F6098-83BC-46CC-A0E4-6184CC43EC59}"/>
              </a:ext>
            </a:extLst>
          </p:cNvPr>
          <p:cNvSpPr>
            <a:spLocks noChangeAspect="1"/>
          </p:cNvSpPr>
          <p:nvPr/>
        </p:nvSpPr>
        <p:spPr bwMode="auto">
          <a:xfrm>
            <a:off x="11092782" y="5515114"/>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3" name="文本占位符 1">
            <a:extLst>
              <a:ext uri="{FF2B5EF4-FFF2-40B4-BE49-F238E27FC236}">
                <a16:creationId xmlns:a16="http://schemas.microsoft.com/office/drawing/2014/main" id="{63D4931C-47B7-4ABA-D136-117BC9A88740}"/>
              </a:ext>
            </a:extLst>
          </p:cNvPr>
          <p:cNvSpPr>
            <a:spLocks noGrp="1"/>
          </p:cNvSpPr>
          <p:nvPr>
            <p:ph type="body" sz="quarter" idx="11"/>
          </p:nvPr>
        </p:nvSpPr>
        <p:spPr>
          <a:xfrm>
            <a:off x="1075351" y="43657"/>
            <a:ext cx="7081677" cy="598488"/>
          </a:xfrm>
        </p:spPr>
        <p:txBody>
          <a:bodyPr/>
          <a:lstStyle/>
          <a:p>
            <a:r>
              <a:rPr lang="zh-CN" altLang="en-US" dirty="0"/>
              <a:t>人员分工及贡献</a:t>
            </a:r>
          </a:p>
        </p:txBody>
      </p:sp>
    </p:spTree>
    <p:extLst>
      <p:ext uri="{BB962C8B-B14F-4D97-AF65-F5344CB8AC3E}">
        <p14:creationId xmlns:p14="http://schemas.microsoft.com/office/powerpoint/2010/main" val="26249956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8A74ED3E-DC16-4907-A2BD-F614B3B28DEA}"/>
              </a:ext>
            </a:extLst>
          </p:cNvPr>
          <p:cNvSpPr>
            <a:spLocks noGrp="1"/>
          </p:cNvSpPr>
          <p:nvPr>
            <p:ph type="body" sz="quarter" idx="11"/>
          </p:nvPr>
        </p:nvSpPr>
        <p:spPr/>
        <p:txBody>
          <a:bodyPr/>
          <a:lstStyle/>
          <a:p>
            <a:r>
              <a:rPr lang="en-US" altLang="zh-CN" dirty="0"/>
              <a:t>THANK YOU</a:t>
            </a:r>
            <a:endParaRPr lang="zh-CN" altLang="en-US" dirty="0"/>
          </a:p>
        </p:txBody>
      </p:sp>
    </p:spTree>
    <p:extLst>
      <p:ext uri="{BB962C8B-B14F-4D97-AF65-F5344CB8AC3E}">
        <p14:creationId xmlns:p14="http://schemas.microsoft.com/office/powerpoint/2010/main" val="38419589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71204DD-7793-44FC-A828-C9F2B4D60A3B}"/>
              </a:ext>
            </a:extLst>
          </p:cNvPr>
          <p:cNvSpPr>
            <a:spLocks noGrp="1"/>
          </p:cNvSpPr>
          <p:nvPr>
            <p:ph type="title"/>
          </p:nvPr>
        </p:nvSpPr>
        <p:spPr>
          <a:xfrm>
            <a:off x="6152355" y="3031800"/>
            <a:ext cx="5648325" cy="775349"/>
          </a:xfrm>
        </p:spPr>
        <p:txBody>
          <a:bodyPr/>
          <a:lstStyle/>
          <a:p>
            <a:r>
              <a:rPr lang="zh-CN" altLang="en-US" dirty="0">
                <a:solidFill>
                  <a:schemeClr val="bg2">
                    <a:lumMod val="50000"/>
                  </a:schemeClr>
                </a:solidFill>
                <a:latin typeface="+mj-ea"/>
              </a:rPr>
              <a:t>产品</a:t>
            </a:r>
            <a:r>
              <a:rPr lang="zh-CN" altLang="en-US" sz="4000" b="1" dirty="0">
                <a:solidFill>
                  <a:schemeClr val="bg2">
                    <a:lumMod val="50000"/>
                  </a:schemeClr>
                </a:solidFill>
                <a:latin typeface="+mj-ea"/>
                <a:ea typeface="+mj-ea"/>
              </a:rPr>
              <a:t>原型</a:t>
            </a:r>
          </a:p>
        </p:txBody>
      </p:sp>
      <p:grpSp>
        <p:nvGrpSpPr>
          <p:cNvPr id="10" name="组合 9">
            <a:extLst>
              <a:ext uri="{FF2B5EF4-FFF2-40B4-BE49-F238E27FC236}">
                <a16:creationId xmlns:a16="http://schemas.microsoft.com/office/drawing/2014/main" id="{CB7B36B1-56E4-44EE-BBDE-D347ADEB09C5}"/>
              </a:ext>
            </a:extLst>
          </p:cNvPr>
          <p:cNvGrpSpPr/>
          <p:nvPr/>
        </p:nvGrpSpPr>
        <p:grpSpPr>
          <a:xfrm>
            <a:off x="7988382" y="0"/>
            <a:ext cx="1976273" cy="2061029"/>
            <a:chOff x="8813368" y="0"/>
            <a:chExt cx="2862842" cy="2061029"/>
          </a:xfrm>
        </p:grpSpPr>
        <p:sp>
          <p:nvSpPr>
            <p:cNvPr id="8" name="矩形 7">
              <a:extLst>
                <a:ext uri="{FF2B5EF4-FFF2-40B4-BE49-F238E27FC236}">
                  <a16:creationId xmlns:a16="http://schemas.microsoft.com/office/drawing/2014/main" id="{5C0E49D4-4B4D-4777-AD58-1CFBB4C1AB1D}"/>
                </a:ext>
              </a:extLst>
            </p:cNvPr>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01</a:t>
              </a:r>
              <a:endParaRPr lang="zh-CN" altLang="en-US" sz="9600" b="1" dirty="0">
                <a:solidFill>
                  <a:schemeClr val="accent1"/>
                </a:solidFill>
              </a:endParaRPr>
            </a:p>
          </p:txBody>
        </p:sp>
        <p:sp>
          <p:nvSpPr>
            <p:cNvPr id="9" name="矩形 8">
              <a:extLst>
                <a:ext uri="{FF2B5EF4-FFF2-40B4-BE49-F238E27FC236}">
                  <a16:creationId xmlns:a16="http://schemas.microsoft.com/office/drawing/2014/main" id="{2D24F1F2-05CB-495B-8A37-BDCF577956C6}"/>
                </a:ext>
              </a:extLst>
            </p:cNvPr>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a:extLst>
              <a:ext uri="{FF2B5EF4-FFF2-40B4-BE49-F238E27FC236}">
                <a16:creationId xmlns:a16="http://schemas.microsoft.com/office/drawing/2014/main" id="{BE78EE8A-10D3-4230-B386-7D0189CDDF4D}"/>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Tree>
    <p:extLst>
      <p:ext uri="{BB962C8B-B14F-4D97-AF65-F5344CB8AC3E}">
        <p14:creationId xmlns:p14="http://schemas.microsoft.com/office/powerpoint/2010/main" val="1063377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占位符 59" descr="图片包含 天空, 户外, 建筑物&#10;&#10;自动生成的说明">
            <a:extLst>
              <a:ext uri="{FF2B5EF4-FFF2-40B4-BE49-F238E27FC236}">
                <a16:creationId xmlns:a16="http://schemas.microsoft.com/office/drawing/2014/main" id="{80C2569C-3892-40D1-9264-F5FDDEF8C19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28688" b="28688"/>
          <a:stretch>
            <a:fillRect/>
          </a:stretch>
        </p:blipFill>
        <p:spPr/>
      </p:pic>
      <p:sp>
        <p:nvSpPr>
          <p:cNvPr id="68" name="标题 67">
            <a:extLst>
              <a:ext uri="{FF2B5EF4-FFF2-40B4-BE49-F238E27FC236}">
                <a16:creationId xmlns:a16="http://schemas.microsoft.com/office/drawing/2014/main" id="{E5089217-EE99-4A8B-872E-52A90760B19F}"/>
              </a:ext>
            </a:extLst>
          </p:cNvPr>
          <p:cNvSpPr>
            <a:spLocks noGrp="1"/>
          </p:cNvSpPr>
          <p:nvPr>
            <p:ph type="title"/>
          </p:nvPr>
        </p:nvSpPr>
        <p:spPr/>
        <p:txBody>
          <a:bodyPr/>
          <a:lstStyle/>
          <a:p>
            <a:r>
              <a:rPr lang="zh-CN" altLang="en-US" sz="4000" b="1" dirty="0">
                <a:solidFill>
                  <a:schemeClr val="bg2">
                    <a:lumMod val="50000"/>
                  </a:schemeClr>
                </a:solidFill>
                <a:latin typeface="+mj-ea"/>
                <a:ea typeface="+mj-ea"/>
              </a:rPr>
              <a:t>软件架构与关键技术</a:t>
            </a:r>
          </a:p>
        </p:txBody>
      </p:sp>
      <p:sp>
        <p:nvSpPr>
          <p:cNvPr id="69" name="文本占位符 68">
            <a:extLst>
              <a:ext uri="{FF2B5EF4-FFF2-40B4-BE49-F238E27FC236}">
                <a16:creationId xmlns:a16="http://schemas.microsoft.com/office/drawing/2014/main" id="{CEE3631F-BDBE-4BAF-B747-E374DA7BE77B}"/>
              </a:ext>
            </a:extLst>
          </p:cNvPr>
          <p:cNvSpPr>
            <a:spLocks noGrp="1"/>
          </p:cNvSpPr>
          <p:nvPr>
            <p:ph type="body" sz="quarter" idx="11"/>
          </p:nvPr>
        </p:nvSpPr>
        <p:spPr/>
        <p:txBody>
          <a:bodyPr/>
          <a:lstStyle/>
          <a:p>
            <a:r>
              <a:rPr lang="zh-CN" altLang="en-US" sz="1800" b="1" dirty="0">
                <a:effectLst/>
                <a:latin typeface="宋体" panose="02010600030101010101" pitchFamily="2" charset="-122"/>
                <a:ea typeface="宋体" panose="02010600030101010101" pitchFamily="2" charset="-122"/>
              </a:rPr>
              <a:t>物理架构</a:t>
            </a:r>
            <a:endParaRPr lang="en-US" altLang="zh-CN" sz="1800" b="1" dirty="0">
              <a:effectLst/>
              <a:latin typeface="宋体" panose="02010600030101010101" pitchFamily="2" charset="-122"/>
              <a:ea typeface="宋体" panose="02010600030101010101" pitchFamily="2" charset="-122"/>
            </a:endParaRPr>
          </a:p>
          <a:p>
            <a:r>
              <a:rPr lang="zh-CN" altLang="en-US" sz="1800" b="1" dirty="0">
                <a:latin typeface="宋体" panose="02010600030101010101" pitchFamily="2" charset="-122"/>
                <a:ea typeface="宋体" panose="02010600030101010101" pitchFamily="2" charset="-122"/>
              </a:rPr>
              <a:t>逻辑架构</a:t>
            </a:r>
            <a:endParaRPr lang="en-US" altLang="zh-CN" sz="1800" b="1" dirty="0">
              <a:effectLst/>
              <a:latin typeface="宋体" panose="02010600030101010101" pitchFamily="2" charset="-122"/>
              <a:ea typeface="宋体" panose="02010600030101010101" pitchFamily="2" charset="-122"/>
            </a:endParaRPr>
          </a:p>
        </p:txBody>
      </p:sp>
      <p:grpSp>
        <p:nvGrpSpPr>
          <p:cNvPr id="2" name="组合 1">
            <a:extLst>
              <a:ext uri="{FF2B5EF4-FFF2-40B4-BE49-F238E27FC236}">
                <a16:creationId xmlns:a16="http://schemas.microsoft.com/office/drawing/2014/main" id="{B4CE5BB6-06BF-41FD-A1AC-622D2A987800}"/>
              </a:ext>
            </a:extLst>
          </p:cNvPr>
          <p:cNvGrpSpPr/>
          <p:nvPr/>
        </p:nvGrpSpPr>
        <p:grpSpPr>
          <a:xfrm>
            <a:off x="1048224" y="3047028"/>
            <a:ext cx="2895125" cy="3181080"/>
            <a:chOff x="1048225" y="3047028"/>
            <a:chExt cx="2862842" cy="3181080"/>
          </a:xfrm>
        </p:grpSpPr>
        <p:sp>
          <p:nvSpPr>
            <p:cNvPr id="5" name="矩形 4">
              <a:extLst>
                <a:ext uri="{FF2B5EF4-FFF2-40B4-BE49-F238E27FC236}">
                  <a16:creationId xmlns:a16="http://schemas.microsoft.com/office/drawing/2014/main" id="{C278869C-8A9B-484D-A8CD-A418D85E48F5}"/>
                </a:ext>
              </a:extLst>
            </p:cNvPr>
            <p:cNvSpPr/>
            <p:nvPr/>
          </p:nvSpPr>
          <p:spPr>
            <a:xfrm>
              <a:off x="1048225" y="3047028"/>
              <a:ext cx="2862842" cy="3180036"/>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b="1" dirty="0">
                  <a:solidFill>
                    <a:schemeClr val="accent1"/>
                  </a:solidFill>
                </a:rPr>
                <a:t>02</a:t>
              </a:r>
              <a:endParaRPr lang="zh-CN" altLang="en-US" sz="13800" b="1" dirty="0">
                <a:solidFill>
                  <a:schemeClr val="accent1"/>
                </a:solidFill>
              </a:endParaRPr>
            </a:p>
          </p:txBody>
        </p:sp>
        <p:sp>
          <p:nvSpPr>
            <p:cNvPr id="6" name="矩形 5">
              <a:extLst>
                <a:ext uri="{FF2B5EF4-FFF2-40B4-BE49-F238E27FC236}">
                  <a16:creationId xmlns:a16="http://schemas.microsoft.com/office/drawing/2014/main" id="{0E2FC511-10FB-41EF-AC21-71C44EA04771}"/>
                </a:ext>
              </a:extLst>
            </p:cNvPr>
            <p:cNvSpPr/>
            <p:nvPr/>
          </p:nvSpPr>
          <p:spPr>
            <a:xfrm rot="16200000">
              <a:off x="2434933" y="4751974"/>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97605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164DEEE-AD36-4606-999F-0374F9CF6A62}"/>
              </a:ext>
            </a:extLst>
          </p:cNvPr>
          <p:cNvSpPr>
            <a:spLocks noGrp="1"/>
          </p:cNvSpPr>
          <p:nvPr>
            <p:ph type="body" sz="quarter" idx="11"/>
          </p:nvPr>
        </p:nvSpPr>
        <p:spPr/>
        <p:txBody>
          <a:bodyPr/>
          <a:lstStyle/>
          <a:p>
            <a:r>
              <a:rPr lang="zh-CN" altLang="en-US" dirty="0"/>
              <a:t>物理架构</a:t>
            </a:r>
          </a:p>
        </p:txBody>
      </p:sp>
      <p:sp>
        <p:nvSpPr>
          <p:cNvPr id="3" name="文本占位符 2">
            <a:extLst>
              <a:ext uri="{FF2B5EF4-FFF2-40B4-BE49-F238E27FC236}">
                <a16:creationId xmlns:a16="http://schemas.microsoft.com/office/drawing/2014/main" id="{B25D0372-00A5-4172-8EEE-B7E5D9E86E1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6947B97E-0E58-40E4-A316-9377441A1DEF}"/>
              </a:ext>
            </a:extLst>
          </p:cNvPr>
          <p:cNvSpPr>
            <a:spLocks noGrp="1"/>
          </p:cNvSpPr>
          <p:nvPr>
            <p:ph type="body" sz="quarter" idx="13"/>
          </p:nvPr>
        </p:nvSpPr>
        <p:spPr/>
        <p:txBody>
          <a:bodyPr/>
          <a:lstStyle/>
          <a:p>
            <a:endParaRPr lang="zh-CN" altLang="en-US" dirty="0"/>
          </a:p>
        </p:txBody>
      </p:sp>
      <p:sp>
        <p:nvSpPr>
          <p:cNvPr id="27" name="矩形: 圆角 26">
            <a:extLst>
              <a:ext uri="{FF2B5EF4-FFF2-40B4-BE49-F238E27FC236}">
                <a16:creationId xmlns:a16="http://schemas.microsoft.com/office/drawing/2014/main" id="{00D1D6C8-4428-7F9D-2E20-B726BF75010D}"/>
              </a:ext>
            </a:extLst>
          </p:cNvPr>
          <p:cNvSpPr/>
          <p:nvPr/>
        </p:nvSpPr>
        <p:spPr>
          <a:xfrm>
            <a:off x="6315959" y="1703697"/>
            <a:ext cx="5252516" cy="3450606"/>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32" name="文本框 31">
            <a:extLst>
              <a:ext uri="{FF2B5EF4-FFF2-40B4-BE49-F238E27FC236}">
                <a16:creationId xmlns:a16="http://schemas.microsoft.com/office/drawing/2014/main" id="{742CABE9-D29D-E52D-5280-D450EF967944}"/>
              </a:ext>
            </a:extLst>
          </p:cNvPr>
          <p:cNvSpPr txBox="1"/>
          <p:nvPr/>
        </p:nvSpPr>
        <p:spPr>
          <a:xfrm>
            <a:off x="6592941" y="1867711"/>
            <a:ext cx="4775785" cy="2445541"/>
          </a:xfrm>
          <a:prstGeom prst="rect">
            <a:avLst/>
          </a:prstGeom>
          <a:noFill/>
        </p:spPr>
        <p:txBody>
          <a:bodyPr wrap="square" rtlCol="0">
            <a:spAutoFit/>
          </a:bodyPr>
          <a:lstStyle/>
          <a:p>
            <a:pPr>
              <a:lnSpc>
                <a:spcPct val="130000"/>
              </a:lnSpc>
            </a:pPr>
            <a:r>
              <a:rPr lang="zh-CN" altLang="en-US" sz="2400" dirty="0">
                <a:solidFill>
                  <a:schemeClr val="accent2"/>
                </a:solidFill>
              </a:rPr>
              <a:t>不同类型的客户端向应用服务器发送请求，应用服务器（包括用户登录、物品查询）根据业务请求进行处理并调用数据，数据库负责提供相应的数据。</a:t>
            </a:r>
          </a:p>
        </p:txBody>
      </p:sp>
      <p:sp>
        <p:nvSpPr>
          <p:cNvPr id="33" name="right-quote-sign_36811">
            <a:extLst>
              <a:ext uri="{FF2B5EF4-FFF2-40B4-BE49-F238E27FC236}">
                <a16:creationId xmlns:a16="http://schemas.microsoft.com/office/drawing/2014/main" id="{F7723889-B8C3-FF65-525A-6AE6F3B334C6}"/>
              </a:ext>
            </a:extLst>
          </p:cNvPr>
          <p:cNvSpPr>
            <a:spLocks noChangeAspect="1"/>
          </p:cNvSpPr>
          <p:nvPr/>
        </p:nvSpPr>
        <p:spPr bwMode="auto">
          <a:xfrm>
            <a:off x="11127990" y="4888616"/>
            <a:ext cx="352754" cy="416239"/>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2"/>
          </a:solidFill>
          <a:ln>
            <a:noFill/>
          </a:ln>
        </p:spPr>
      </p:sp>
      <p:pic>
        <p:nvPicPr>
          <p:cNvPr id="17" name="图片 16">
            <a:extLst>
              <a:ext uri="{FF2B5EF4-FFF2-40B4-BE49-F238E27FC236}">
                <a16:creationId xmlns:a16="http://schemas.microsoft.com/office/drawing/2014/main" id="{60B05B66-D4B1-F8E5-618E-0E84F6123CA4}"/>
              </a:ext>
            </a:extLst>
          </p:cNvPr>
          <p:cNvPicPr>
            <a:picLocks noChangeAspect="1"/>
          </p:cNvPicPr>
          <p:nvPr/>
        </p:nvPicPr>
        <p:blipFill>
          <a:blip r:embed="rId2"/>
          <a:stretch>
            <a:fillRect/>
          </a:stretch>
        </p:blipFill>
        <p:spPr>
          <a:xfrm>
            <a:off x="0" y="754143"/>
            <a:ext cx="5540651" cy="5844493"/>
          </a:xfrm>
          <a:prstGeom prst="rect">
            <a:avLst/>
          </a:prstGeom>
        </p:spPr>
      </p:pic>
    </p:spTree>
    <p:extLst>
      <p:ext uri="{BB962C8B-B14F-4D97-AF65-F5344CB8AC3E}">
        <p14:creationId xmlns:p14="http://schemas.microsoft.com/office/powerpoint/2010/main" val="2374472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3C327DE-0393-CC41-BF96-A334EF68F34A}"/>
              </a:ext>
            </a:extLst>
          </p:cNvPr>
          <p:cNvSpPr>
            <a:spLocks noGrp="1"/>
          </p:cNvSpPr>
          <p:nvPr>
            <p:ph type="body" sz="quarter" idx="11"/>
          </p:nvPr>
        </p:nvSpPr>
        <p:spPr/>
        <p:txBody>
          <a:bodyPr/>
          <a:lstStyle/>
          <a:p>
            <a:r>
              <a:rPr lang="zh-CN" altLang="en-US" dirty="0"/>
              <a:t>逻辑架构</a:t>
            </a:r>
          </a:p>
        </p:txBody>
      </p:sp>
      <p:sp>
        <p:nvSpPr>
          <p:cNvPr id="3" name="文本占位符 2">
            <a:extLst>
              <a:ext uri="{FF2B5EF4-FFF2-40B4-BE49-F238E27FC236}">
                <a16:creationId xmlns:a16="http://schemas.microsoft.com/office/drawing/2014/main" id="{F071A59C-2AA3-22C9-54EE-306C99523671}"/>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A18CD92E-0C00-0B48-2259-E6784B60E26C}"/>
              </a:ext>
            </a:extLst>
          </p:cNvPr>
          <p:cNvSpPr>
            <a:spLocks noGrp="1"/>
          </p:cNvSpPr>
          <p:nvPr>
            <p:ph type="body" sz="quarter" idx="13"/>
          </p:nvPr>
        </p:nvSpPr>
        <p:spPr/>
        <p:txBody>
          <a:bodyPr/>
          <a:lstStyle/>
          <a:p>
            <a:endParaRPr lang="zh-CN" altLang="en-US"/>
          </a:p>
        </p:txBody>
      </p:sp>
      <p:pic>
        <p:nvPicPr>
          <p:cNvPr id="6" name="图片 5">
            <a:extLst>
              <a:ext uri="{FF2B5EF4-FFF2-40B4-BE49-F238E27FC236}">
                <a16:creationId xmlns:a16="http://schemas.microsoft.com/office/drawing/2014/main" id="{1813C3FB-0B9E-1F4E-9C9B-F2C7CFBF2938}"/>
              </a:ext>
            </a:extLst>
          </p:cNvPr>
          <p:cNvPicPr>
            <a:picLocks noChangeAspect="1"/>
          </p:cNvPicPr>
          <p:nvPr/>
        </p:nvPicPr>
        <p:blipFill>
          <a:blip r:embed="rId2"/>
          <a:stretch>
            <a:fillRect/>
          </a:stretch>
        </p:blipFill>
        <p:spPr>
          <a:xfrm>
            <a:off x="88521" y="796565"/>
            <a:ext cx="4612413" cy="5264869"/>
          </a:xfrm>
          <a:prstGeom prst="rect">
            <a:avLst/>
          </a:prstGeom>
        </p:spPr>
      </p:pic>
      <p:sp>
        <p:nvSpPr>
          <p:cNvPr id="7" name="矩形: 圆角 6">
            <a:extLst>
              <a:ext uri="{FF2B5EF4-FFF2-40B4-BE49-F238E27FC236}">
                <a16:creationId xmlns:a16="http://schemas.microsoft.com/office/drawing/2014/main" id="{C999F535-3600-3705-0C08-8821CAB2D359}"/>
              </a:ext>
            </a:extLst>
          </p:cNvPr>
          <p:cNvSpPr/>
          <p:nvPr/>
        </p:nvSpPr>
        <p:spPr>
          <a:xfrm>
            <a:off x="5530770" y="1037929"/>
            <a:ext cx="5252516" cy="4782140"/>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8" name="文本框 7">
            <a:extLst>
              <a:ext uri="{FF2B5EF4-FFF2-40B4-BE49-F238E27FC236}">
                <a16:creationId xmlns:a16="http://schemas.microsoft.com/office/drawing/2014/main" id="{20F10667-2B9E-D5B5-3345-9E9BCD4DFE71}"/>
              </a:ext>
            </a:extLst>
          </p:cNvPr>
          <p:cNvSpPr txBox="1"/>
          <p:nvPr/>
        </p:nvSpPr>
        <p:spPr>
          <a:xfrm>
            <a:off x="5807752" y="1201944"/>
            <a:ext cx="4775785" cy="4366067"/>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400" dirty="0">
                <a:solidFill>
                  <a:schemeClr val="accent2"/>
                </a:solidFill>
              </a:rPr>
              <a:t>采用</a:t>
            </a:r>
            <a:r>
              <a:rPr lang="de-DE" altLang="zh-CN" sz="2400" dirty="0">
                <a:solidFill>
                  <a:schemeClr val="accent2"/>
                </a:solidFill>
              </a:rPr>
              <a:t>3 Tiers</a:t>
            </a:r>
            <a:r>
              <a:rPr lang="zh-CN" altLang="en-US" sz="2400" dirty="0">
                <a:solidFill>
                  <a:schemeClr val="accent2"/>
                </a:solidFill>
              </a:rPr>
              <a:t>三层架构架构风格，通过对表示层，业务逻辑层，数据访问层的划分，将前后端的业务逻辑分离，提升对数据的安全性。</a:t>
            </a:r>
            <a:endParaRPr lang="en-US" altLang="zh-CN" sz="2400" dirty="0">
              <a:solidFill>
                <a:schemeClr val="accent2"/>
              </a:solidFill>
            </a:endParaRPr>
          </a:p>
          <a:p>
            <a:pPr marL="342900" indent="-342900">
              <a:lnSpc>
                <a:spcPct val="130000"/>
              </a:lnSpc>
              <a:buFont typeface="Arial" panose="020B0604020202020204" pitchFamily="34" charset="0"/>
              <a:buChar char="•"/>
            </a:pPr>
            <a:r>
              <a:rPr lang="zh-CN" altLang="en-US" sz="2400" dirty="0">
                <a:solidFill>
                  <a:schemeClr val="accent2"/>
                </a:solidFill>
              </a:rPr>
              <a:t>将私聊、登录注册、社群系统、物品系统等不同业务划分，执行不同的业务逻辑和对数据库操作以处理不同请求。</a:t>
            </a:r>
          </a:p>
        </p:txBody>
      </p:sp>
      <p:sp>
        <p:nvSpPr>
          <p:cNvPr id="10" name="right-quote-sign_36811">
            <a:extLst>
              <a:ext uri="{FF2B5EF4-FFF2-40B4-BE49-F238E27FC236}">
                <a16:creationId xmlns:a16="http://schemas.microsoft.com/office/drawing/2014/main" id="{4EEEFF2E-47D0-C0A7-DFC9-0699A0D38056}"/>
              </a:ext>
            </a:extLst>
          </p:cNvPr>
          <p:cNvSpPr>
            <a:spLocks noChangeAspect="1"/>
          </p:cNvSpPr>
          <p:nvPr/>
        </p:nvSpPr>
        <p:spPr bwMode="auto">
          <a:xfrm>
            <a:off x="10583537" y="5607457"/>
            <a:ext cx="352754" cy="416239"/>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2"/>
          </a:solidFill>
          <a:ln>
            <a:noFill/>
          </a:ln>
        </p:spPr>
      </p:sp>
    </p:spTree>
    <p:extLst>
      <p:ext uri="{BB962C8B-B14F-4D97-AF65-F5344CB8AC3E}">
        <p14:creationId xmlns:p14="http://schemas.microsoft.com/office/powerpoint/2010/main" val="2840742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3C327DE-0393-CC41-BF96-A334EF68F34A}"/>
              </a:ext>
            </a:extLst>
          </p:cNvPr>
          <p:cNvSpPr>
            <a:spLocks noGrp="1"/>
          </p:cNvSpPr>
          <p:nvPr>
            <p:ph type="body" sz="quarter" idx="11"/>
          </p:nvPr>
        </p:nvSpPr>
        <p:spPr/>
        <p:txBody>
          <a:bodyPr/>
          <a:lstStyle/>
          <a:p>
            <a:r>
              <a:rPr lang="zh-CN" altLang="en-US" dirty="0"/>
              <a:t>逻辑架构</a:t>
            </a:r>
          </a:p>
        </p:txBody>
      </p:sp>
      <p:sp>
        <p:nvSpPr>
          <p:cNvPr id="3" name="文本占位符 2">
            <a:extLst>
              <a:ext uri="{FF2B5EF4-FFF2-40B4-BE49-F238E27FC236}">
                <a16:creationId xmlns:a16="http://schemas.microsoft.com/office/drawing/2014/main" id="{F071A59C-2AA3-22C9-54EE-306C99523671}"/>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A18CD92E-0C00-0B48-2259-E6784B60E26C}"/>
              </a:ext>
            </a:extLst>
          </p:cNvPr>
          <p:cNvSpPr>
            <a:spLocks noGrp="1"/>
          </p:cNvSpPr>
          <p:nvPr>
            <p:ph type="body" sz="quarter" idx="13"/>
          </p:nvPr>
        </p:nvSpPr>
        <p:spPr/>
        <p:txBody>
          <a:bodyPr/>
          <a:lstStyle/>
          <a:p>
            <a:endParaRPr lang="zh-CN" altLang="en-US"/>
          </a:p>
        </p:txBody>
      </p:sp>
      <p:pic>
        <p:nvPicPr>
          <p:cNvPr id="9" name="图片 8">
            <a:extLst>
              <a:ext uri="{FF2B5EF4-FFF2-40B4-BE49-F238E27FC236}">
                <a16:creationId xmlns:a16="http://schemas.microsoft.com/office/drawing/2014/main" id="{0B797FBC-C70D-D838-6C0F-262D9EF8522E}"/>
              </a:ext>
            </a:extLst>
          </p:cNvPr>
          <p:cNvPicPr>
            <a:picLocks noChangeAspect="1"/>
          </p:cNvPicPr>
          <p:nvPr/>
        </p:nvPicPr>
        <p:blipFill>
          <a:blip r:embed="rId2"/>
          <a:stretch>
            <a:fillRect/>
          </a:stretch>
        </p:blipFill>
        <p:spPr>
          <a:xfrm>
            <a:off x="0" y="840108"/>
            <a:ext cx="9288192" cy="5023364"/>
          </a:xfrm>
          <a:prstGeom prst="rect">
            <a:avLst/>
          </a:prstGeom>
        </p:spPr>
      </p:pic>
      <p:sp>
        <p:nvSpPr>
          <p:cNvPr id="12" name="文本框 11">
            <a:extLst>
              <a:ext uri="{FF2B5EF4-FFF2-40B4-BE49-F238E27FC236}">
                <a16:creationId xmlns:a16="http://schemas.microsoft.com/office/drawing/2014/main" id="{EDB304AB-5BCB-2E0F-AC9D-9FA708B15428}"/>
              </a:ext>
            </a:extLst>
          </p:cNvPr>
          <p:cNvSpPr txBox="1"/>
          <p:nvPr/>
        </p:nvSpPr>
        <p:spPr>
          <a:xfrm>
            <a:off x="9955546" y="3090564"/>
            <a:ext cx="1215217" cy="522451"/>
          </a:xfrm>
          <a:prstGeom prst="rect">
            <a:avLst/>
          </a:prstGeom>
          <a:noFill/>
        </p:spPr>
        <p:txBody>
          <a:bodyPr wrap="square" rtlCol="0">
            <a:spAutoFit/>
          </a:bodyPr>
          <a:lstStyle/>
          <a:p>
            <a:pPr>
              <a:lnSpc>
                <a:spcPct val="130000"/>
              </a:lnSpc>
            </a:pPr>
            <a:r>
              <a:rPr lang="zh-CN" altLang="en-US" sz="2400" dirty="0">
                <a:solidFill>
                  <a:schemeClr val="accent2"/>
                </a:solidFill>
              </a:rPr>
              <a:t>表示层</a:t>
            </a:r>
          </a:p>
        </p:txBody>
      </p:sp>
    </p:spTree>
    <p:extLst>
      <p:ext uri="{BB962C8B-B14F-4D97-AF65-F5344CB8AC3E}">
        <p14:creationId xmlns:p14="http://schemas.microsoft.com/office/powerpoint/2010/main" val="34467351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3C327DE-0393-CC41-BF96-A334EF68F34A}"/>
              </a:ext>
            </a:extLst>
          </p:cNvPr>
          <p:cNvSpPr>
            <a:spLocks noGrp="1"/>
          </p:cNvSpPr>
          <p:nvPr>
            <p:ph type="body" sz="quarter" idx="11"/>
          </p:nvPr>
        </p:nvSpPr>
        <p:spPr/>
        <p:txBody>
          <a:bodyPr/>
          <a:lstStyle/>
          <a:p>
            <a:r>
              <a:rPr lang="zh-CN" altLang="en-US" dirty="0"/>
              <a:t>逻辑架构</a:t>
            </a:r>
          </a:p>
        </p:txBody>
      </p:sp>
      <p:sp>
        <p:nvSpPr>
          <p:cNvPr id="3" name="文本占位符 2">
            <a:extLst>
              <a:ext uri="{FF2B5EF4-FFF2-40B4-BE49-F238E27FC236}">
                <a16:creationId xmlns:a16="http://schemas.microsoft.com/office/drawing/2014/main" id="{F071A59C-2AA3-22C9-54EE-306C99523671}"/>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A18CD92E-0C00-0B48-2259-E6784B60E26C}"/>
              </a:ext>
            </a:extLst>
          </p:cNvPr>
          <p:cNvSpPr>
            <a:spLocks noGrp="1"/>
          </p:cNvSpPr>
          <p:nvPr>
            <p:ph type="body" sz="quarter" idx="13"/>
          </p:nvPr>
        </p:nvSpPr>
        <p:spPr/>
        <p:txBody>
          <a:bodyPr/>
          <a:lstStyle/>
          <a:p>
            <a:endParaRPr lang="zh-CN" altLang="en-US"/>
          </a:p>
        </p:txBody>
      </p:sp>
      <p:pic>
        <p:nvPicPr>
          <p:cNvPr id="6" name="图片 5">
            <a:extLst>
              <a:ext uri="{FF2B5EF4-FFF2-40B4-BE49-F238E27FC236}">
                <a16:creationId xmlns:a16="http://schemas.microsoft.com/office/drawing/2014/main" id="{A4108EBF-0C4F-7D3E-0A8A-D009F6CAC1D6}"/>
              </a:ext>
            </a:extLst>
          </p:cNvPr>
          <p:cNvPicPr>
            <a:picLocks noChangeAspect="1"/>
          </p:cNvPicPr>
          <p:nvPr/>
        </p:nvPicPr>
        <p:blipFill>
          <a:blip r:embed="rId2"/>
          <a:stretch>
            <a:fillRect/>
          </a:stretch>
        </p:blipFill>
        <p:spPr>
          <a:xfrm>
            <a:off x="1589366" y="1498620"/>
            <a:ext cx="8789545" cy="4083804"/>
          </a:xfrm>
          <a:prstGeom prst="rect">
            <a:avLst/>
          </a:prstGeom>
        </p:spPr>
      </p:pic>
      <p:pic>
        <p:nvPicPr>
          <p:cNvPr id="8" name="图片 7">
            <a:extLst>
              <a:ext uri="{FF2B5EF4-FFF2-40B4-BE49-F238E27FC236}">
                <a16:creationId xmlns:a16="http://schemas.microsoft.com/office/drawing/2014/main" id="{512D2AEE-0580-99FE-DC90-48D8D988183A}"/>
              </a:ext>
            </a:extLst>
          </p:cNvPr>
          <p:cNvPicPr>
            <a:picLocks noChangeAspect="1"/>
          </p:cNvPicPr>
          <p:nvPr/>
        </p:nvPicPr>
        <p:blipFill>
          <a:blip r:embed="rId3"/>
          <a:stretch>
            <a:fillRect/>
          </a:stretch>
        </p:blipFill>
        <p:spPr>
          <a:xfrm>
            <a:off x="0" y="2084797"/>
            <a:ext cx="1589366" cy="1787212"/>
          </a:xfrm>
          <a:prstGeom prst="rect">
            <a:avLst/>
          </a:prstGeom>
        </p:spPr>
      </p:pic>
      <p:sp>
        <p:nvSpPr>
          <p:cNvPr id="12" name="文本框 11">
            <a:extLst>
              <a:ext uri="{FF2B5EF4-FFF2-40B4-BE49-F238E27FC236}">
                <a16:creationId xmlns:a16="http://schemas.microsoft.com/office/drawing/2014/main" id="{40F4FB94-47E0-7BED-D3B8-44A761307B2B}"/>
              </a:ext>
            </a:extLst>
          </p:cNvPr>
          <p:cNvSpPr txBox="1"/>
          <p:nvPr/>
        </p:nvSpPr>
        <p:spPr>
          <a:xfrm>
            <a:off x="10378911" y="3166492"/>
            <a:ext cx="1755928" cy="525016"/>
          </a:xfrm>
          <a:prstGeom prst="rect">
            <a:avLst/>
          </a:prstGeom>
          <a:noFill/>
        </p:spPr>
        <p:txBody>
          <a:bodyPr wrap="square" rtlCol="0">
            <a:spAutoFit/>
          </a:bodyPr>
          <a:lstStyle/>
          <a:p>
            <a:pPr>
              <a:lnSpc>
                <a:spcPct val="130000"/>
              </a:lnSpc>
            </a:pPr>
            <a:r>
              <a:rPr lang="zh-CN" altLang="en-US" sz="2400" dirty="0">
                <a:solidFill>
                  <a:schemeClr val="accent2"/>
                </a:solidFill>
              </a:rPr>
              <a:t>业务逻辑层</a:t>
            </a:r>
          </a:p>
        </p:txBody>
      </p:sp>
    </p:spTree>
    <p:extLst>
      <p:ext uri="{BB962C8B-B14F-4D97-AF65-F5344CB8AC3E}">
        <p14:creationId xmlns:p14="http://schemas.microsoft.com/office/powerpoint/2010/main" val="5667152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3C327DE-0393-CC41-BF96-A334EF68F34A}"/>
              </a:ext>
            </a:extLst>
          </p:cNvPr>
          <p:cNvSpPr>
            <a:spLocks noGrp="1"/>
          </p:cNvSpPr>
          <p:nvPr>
            <p:ph type="body" sz="quarter" idx="11"/>
          </p:nvPr>
        </p:nvSpPr>
        <p:spPr/>
        <p:txBody>
          <a:bodyPr/>
          <a:lstStyle/>
          <a:p>
            <a:r>
              <a:rPr lang="zh-CN" altLang="en-US" dirty="0"/>
              <a:t>逻辑架构</a:t>
            </a:r>
          </a:p>
        </p:txBody>
      </p:sp>
      <p:sp>
        <p:nvSpPr>
          <p:cNvPr id="3" name="文本占位符 2">
            <a:extLst>
              <a:ext uri="{FF2B5EF4-FFF2-40B4-BE49-F238E27FC236}">
                <a16:creationId xmlns:a16="http://schemas.microsoft.com/office/drawing/2014/main" id="{F071A59C-2AA3-22C9-54EE-306C99523671}"/>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A18CD92E-0C00-0B48-2259-E6784B60E26C}"/>
              </a:ext>
            </a:extLst>
          </p:cNvPr>
          <p:cNvSpPr>
            <a:spLocks noGrp="1"/>
          </p:cNvSpPr>
          <p:nvPr>
            <p:ph type="body" sz="quarter" idx="13"/>
          </p:nvPr>
        </p:nvSpPr>
        <p:spPr/>
        <p:txBody>
          <a:bodyPr/>
          <a:lstStyle/>
          <a:p>
            <a:endParaRPr lang="zh-CN" altLang="en-US"/>
          </a:p>
        </p:txBody>
      </p:sp>
      <p:pic>
        <p:nvPicPr>
          <p:cNvPr id="6" name="图片 5">
            <a:extLst>
              <a:ext uri="{FF2B5EF4-FFF2-40B4-BE49-F238E27FC236}">
                <a16:creationId xmlns:a16="http://schemas.microsoft.com/office/drawing/2014/main" id="{6DF32A91-CF4F-E26E-555E-B09A0902ABC6}"/>
              </a:ext>
            </a:extLst>
          </p:cNvPr>
          <p:cNvPicPr>
            <a:picLocks noChangeAspect="1"/>
          </p:cNvPicPr>
          <p:nvPr/>
        </p:nvPicPr>
        <p:blipFill>
          <a:blip r:embed="rId2"/>
          <a:stretch>
            <a:fillRect/>
          </a:stretch>
        </p:blipFill>
        <p:spPr>
          <a:xfrm>
            <a:off x="118401" y="1353925"/>
            <a:ext cx="9746689" cy="4150150"/>
          </a:xfrm>
          <a:prstGeom prst="rect">
            <a:avLst/>
          </a:prstGeom>
        </p:spPr>
      </p:pic>
      <p:sp>
        <p:nvSpPr>
          <p:cNvPr id="7" name="文本框 6">
            <a:extLst>
              <a:ext uri="{FF2B5EF4-FFF2-40B4-BE49-F238E27FC236}">
                <a16:creationId xmlns:a16="http://schemas.microsoft.com/office/drawing/2014/main" id="{71A86D55-BB0C-F81A-D423-27D0A9BDF4E8}"/>
              </a:ext>
            </a:extLst>
          </p:cNvPr>
          <p:cNvSpPr txBox="1"/>
          <p:nvPr/>
        </p:nvSpPr>
        <p:spPr>
          <a:xfrm>
            <a:off x="10061924" y="2959549"/>
            <a:ext cx="1755928" cy="525016"/>
          </a:xfrm>
          <a:prstGeom prst="rect">
            <a:avLst/>
          </a:prstGeom>
          <a:noFill/>
        </p:spPr>
        <p:txBody>
          <a:bodyPr wrap="square" rtlCol="0">
            <a:spAutoFit/>
          </a:bodyPr>
          <a:lstStyle/>
          <a:p>
            <a:pPr>
              <a:lnSpc>
                <a:spcPct val="130000"/>
              </a:lnSpc>
            </a:pPr>
            <a:r>
              <a:rPr lang="zh-CN" altLang="en-US" sz="2400" dirty="0">
                <a:solidFill>
                  <a:schemeClr val="accent2"/>
                </a:solidFill>
              </a:rPr>
              <a:t>数据访问层</a:t>
            </a:r>
          </a:p>
        </p:txBody>
      </p:sp>
    </p:spTree>
    <p:extLst>
      <p:ext uri="{BB962C8B-B14F-4D97-AF65-F5344CB8AC3E}">
        <p14:creationId xmlns:p14="http://schemas.microsoft.com/office/powerpoint/2010/main" val="61971377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5262</TotalTime>
  <Words>994</Words>
  <Application>Microsoft Office PowerPoint</Application>
  <PresentationFormat>宽屏</PresentationFormat>
  <Paragraphs>87</Paragraphs>
  <Slides>24</Slides>
  <Notes>2</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24</vt:i4>
      </vt:variant>
    </vt:vector>
  </HeadingPairs>
  <TitlesOfParts>
    <vt:vector size="34" baseType="lpstr">
      <vt:lpstr>等线</vt:lpstr>
      <vt:lpstr>宋体</vt:lpstr>
      <vt:lpstr>微软雅黑</vt:lpstr>
      <vt:lpstr>Arial</vt:lpstr>
      <vt:lpstr>Calibri</vt:lpstr>
      <vt:lpstr>Century Gothic</vt:lpstr>
      <vt:lpstr>Segoe UI</vt:lpstr>
      <vt:lpstr>Segoe UI Light</vt:lpstr>
      <vt:lpstr>Office 主题​​</vt:lpstr>
      <vt:lpstr>1_OfficePLUS</vt:lpstr>
      <vt:lpstr>小组1-交大搁浅物品在线交换平台</vt:lpstr>
      <vt:lpstr>PowerPoint 演示文稿</vt:lpstr>
      <vt:lpstr>产品原型</vt:lpstr>
      <vt:lpstr>软件架构与关键技术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迭代总结</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高 治铭</cp:lastModifiedBy>
  <cp:revision>131</cp:revision>
  <dcterms:created xsi:type="dcterms:W3CDTF">2019-01-23T14:14:04Z</dcterms:created>
  <dcterms:modified xsi:type="dcterms:W3CDTF">2023-06-18T00:16:15Z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